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Nitrates</a:t>
            </a:r>
          </a:p>
        </c:rich>
      </c:tx>
      <c:layout>
        <c:manualLayout>
          <c:xMode val="edge"/>
          <c:yMode val="edge"/>
          <c:x val="0.44257119166963466"/>
          <c:y val="3.06683428807667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773293378999475"/>
          <c:y val="5.9819689462502275E-2"/>
          <c:w val="0.83438745541422721"/>
          <c:h val="0.76794472357197807"/>
        </c:manualLayout>
      </c:layout>
      <c:scatterChart>
        <c:scatterStyle val="lineMarker"/>
        <c:varyColors val="0"/>
        <c:ser>
          <c:idx val="1"/>
          <c:order val="3"/>
          <c:tx>
            <c:v>Eau distribuée Cazères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90"/>
            <c:marker>
              <c:symbol val="circle"/>
              <c:size val="3"/>
              <c:spPr>
                <a:solidFill>
                  <a:schemeClr val="tx1"/>
                </a:solidFill>
                <a:ln w="317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9B-44C3-BE1F-EBF76FFBDF22}"/>
              </c:ext>
            </c:extLst>
          </c:dPt>
          <c:xVal>
            <c:numRef>
              <c:f>'NO3 Caz'!$A$5:$A$144</c:f>
              <c:numCache>
                <c:formatCode>m/d/yyyy</c:formatCode>
                <c:ptCount val="140"/>
                <c:pt idx="0">
                  <c:v>43514</c:v>
                </c:pt>
                <c:pt idx="1">
                  <c:v>43528</c:v>
                </c:pt>
                <c:pt idx="2">
                  <c:v>43544</c:v>
                </c:pt>
                <c:pt idx="3">
                  <c:v>43573</c:v>
                </c:pt>
                <c:pt idx="4">
                  <c:v>43591</c:v>
                </c:pt>
                <c:pt idx="5">
                  <c:v>43622</c:v>
                </c:pt>
                <c:pt idx="6">
                  <c:v>43658</c:v>
                </c:pt>
                <c:pt idx="7">
                  <c:v>43661</c:v>
                </c:pt>
                <c:pt idx="8">
                  <c:v>43691</c:v>
                </c:pt>
                <c:pt idx="9">
                  <c:v>43697</c:v>
                </c:pt>
                <c:pt idx="10">
                  <c:v>43710</c:v>
                </c:pt>
                <c:pt idx="11">
                  <c:v>43740</c:v>
                </c:pt>
                <c:pt idx="12">
                  <c:v>43745</c:v>
                </c:pt>
                <c:pt idx="13">
                  <c:v>43769</c:v>
                </c:pt>
                <c:pt idx="14">
                  <c:v>43775</c:v>
                </c:pt>
                <c:pt idx="15">
                  <c:v>43790</c:v>
                </c:pt>
                <c:pt idx="16">
                  <c:v>43804</c:v>
                </c:pt>
                <c:pt idx="17">
                  <c:v>43810</c:v>
                </c:pt>
                <c:pt idx="18">
                  <c:v>43839</c:v>
                </c:pt>
                <c:pt idx="19">
                  <c:v>43840</c:v>
                </c:pt>
                <c:pt idx="20">
                  <c:v>43860</c:v>
                </c:pt>
                <c:pt idx="21">
                  <c:v>43881</c:v>
                </c:pt>
                <c:pt idx="22">
                  <c:v>43888</c:v>
                </c:pt>
                <c:pt idx="23">
                  <c:v>43920</c:v>
                </c:pt>
                <c:pt idx="24">
                  <c:v>43957</c:v>
                </c:pt>
                <c:pt idx="25">
                  <c:v>43958</c:v>
                </c:pt>
                <c:pt idx="26">
                  <c:v>43970</c:v>
                </c:pt>
                <c:pt idx="27">
                  <c:v>44006</c:v>
                </c:pt>
                <c:pt idx="28">
                  <c:v>44041</c:v>
                </c:pt>
                <c:pt idx="29">
                  <c:v>44055</c:v>
                </c:pt>
                <c:pt idx="30">
                  <c:v>44060</c:v>
                </c:pt>
                <c:pt idx="31">
                  <c:v>44069</c:v>
                </c:pt>
                <c:pt idx="32">
                  <c:v>44090</c:v>
                </c:pt>
                <c:pt idx="33">
                  <c:v>44091</c:v>
                </c:pt>
                <c:pt idx="34">
                  <c:v>44116</c:v>
                </c:pt>
                <c:pt idx="35">
                  <c:v>44116</c:v>
                </c:pt>
                <c:pt idx="36">
                  <c:v>44126</c:v>
                </c:pt>
                <c:pt idx="37">
                  <c:v>44152</c:v>
                </c:pt>
                <c:pt idx="38">
                  <c:v>44153</c:v>
                </c:pt>
                <c:pt idx="39">
                  <c:v>44174</c:v>
                </c:pt>
                <c:pt idx="40">
                  <c:v>44182</c:v>
                </c:pt>
                <c:pt idx="41">
                  <c:v>44211</c:v>
                </c:pt>
                <c:pt idx="42">
                  <c:v>44216</c:v>
                </c:pt>
                <c:pt idx="43">
                  <c:v>44229</c:v>
                </c:pt>
                <c:pt idx="44">
                  <c:v>44244</c:v>
                </c:pt>
                <c:pt idx="45">
                  <c:v>44272</c:v>
                </c:pt>
                <c:pt idx="46">
                  <c:v>44293</c:v>
                </c:pt>
                <c:pt idx="47">
                  <c:v>44301</c:v>
                </c:pt>
                <c:pt idx="48">
                  <c:v>44321</c:v>
                </c:pt>
                <c:pt idx="49">
                  <c:v>44328</c:v>
                </c:pt>
                <c:pt idx="50">
                  <c:v>44343</c:v>
                </c:pt>
                <c:pt idx="51">
                  <c:v>44370</c:v>
                </c:pt>
                <c:pt idx="52">
                  <c:v>44382</c:v>
                </c:pt>
                <c:pt idx="53">
                  <c:v>44398</c:v>
                </c:pt>
                <c:pt idx="54">
                  <c:v>44407</c:v>
                </c:pt>
                <c:pt idx="55">
                  <c:v>44426</c:v>
                </c:pt>
                <c:pt idx="56">
                  <c:v>44438</c:v>
                </c:pt>
                <c:pt idx="57">
                  <c:v>44447</c:v>
                </c:pt>
                <c:pt idx="58">
                  <c:v>44448</c:v>
                </c:pt>
                <c:pt idx="59">
                  <c:v>44480</c:v>
                </c:pt>
                <c:pt idx="60">
                  <c:v>44483</c:v>
                </c:pt>
                <c:pt idx="61">
                  <c:v>44502</c:v>
                </c:pt>
                <c:pt idx="62">
                  <c:v>44504</c:v>
                </c:pt>
                <c:pt idx="63">
                  <c:v>44510</c:v>
                </c:pt>
                <c:pt idx="64">
                  <c:v>44536</c:v>
                </c:pt>
                <c:pt idx="65">
                  <c:v>44551</c:v>
                </c:pt>
                <c:pt idx="66">
                  <c:v>44578</c:v>
                </c:pt>
                <c:pt idx="67">
                  <c:v>44579</c:v>
                </c:pt>
                <c:pt idx="68">
                  <c:v>44595</c:v>
                </c:pt>
                <c:pt idx="69">
                  <c:v>44614</c:v>
                </c:pt>
                <c:pt idx="70">
                  <c:v>44629</c:v>
                </c:pt>
                <c:pt idx="71">
                  <c:v>44630</c:v>
                </c:pt>
                <c:pt idx="72">
                  <c:v>44635</c:v>
                </c:pt>
                <c:pt idx="73">
                  <c:v>44658</c:v>
                </c:pt>
                <c:pt idx="74">
                  <c:v>44664</c:v>
                </c:pt>
                <c:pt idx="75">
                  <c:v>44684</c:v>
                </c:pt>
                <c:pt idx="76">
                  <c:v>44686</c:v>
                </c:pt>
                <c:pt idx="77">
                  <c:v>44720</c:v>
                </c:pt>
                <c:pt idx="78">
                  <c:v>44721</c:v>
                </c:pt>
                <c:pt idx="79">
                  <c:v>44733</c:v>
                </c:pt>
                <c:pt idx="80">
                  <c:v>44762</c:v>
                </c:pt>
                <c:pt idx="81">
                  <c:v>44790</c:v>
                </c:pt>
                <c:pt idx="82">
                  <c:v>44812</c:v>
                </c:pt>
                <c:pt idx="83">
                  <c:v>44819</c:v>
                </c:pt>
                <c:pt idx="84">
                  <c:v>44830</c:v>
                </c:pt>
                <c:pt idx="85">
                  <c:v>44847</c:v>
                </c:pt>
                <c:pt idx="86">
                  <c:v>44851</c:v>
                </c:pt>
                <c:pt idx="87">
                  <c:v>44854</c:v>
                </c:pt>
                <c:pt idx="88">
                  <c:v>44880</c:v>
                </c:pt>
                <c:pt idx="89">
                  <c:v>44881</c:v>
                </c:pt>
                <c:pt idx="90">
                  <c:v>44909</c:v>
                </c:pt>
                <c:pt idx="91">
                  <c:v>44935</c:v>
                </c:pt>
                <c:pt idx="92">
                  <c:v>44979</c:v>
                </c:pt>
                <c:pt idx="93">
                  <c:v>44986</c:v>
                </c:pt>
                <c:pt idx="94">
                  <c:v>45007</c:v>
                </c:pt>
                <c:pt idx="95">
                  <c:v>45019</c:v>
                </c:pt>
                <c:pt idx="96">
                  <c:v>45028</c:v>
                </c:pt>
                <c:pt idx="97">
                  <c:v>45048</c:v>
                </c:pt>
                <c:pt idx="98">
                  <c:v>45062</c:v>
                </c:pt>
                <c:pt idx="99">
                  <c:v>45063</c:v>
                </c:pt>
                <c:pt idx="100">
                  <c:v>45091</c:v>
                </c:pt>
                <c:pt idx="101">
                  <c:v>45113</c:v>
                </c:pt>
                <c:pt idx="102">
                  <c:v>45120</c:v>
                </c:pt>
                <c:pt idx="103">
                  <c:v>45147</c:v>
                </c:pt>
                <c:pt idx="104">
                  <c:v>45181</c:v>
                </c:pt>
                <c:pt idx="105">
                  <c:v>45187</c:v>
                </c:pt>
                <c:pt idx="106">
                  <c:v>45195</c:v>
                </c:pt>
                <c:pt idx="107">
                  <c:v>45211</c:v>
                </c:pt>
                <c:pt idx="108">
                  <c:v>45215</c:v>
                </c:pt>
                <c:pt idx="109">
                  <c:v>45217</c:v>
                </c:pt>
                <c:pt idx="110">
                  <c:v>45230</c:v>
                </c:pt>
                <c:pt idx="111">
                  <c:v>45246</c:v>
                </c:pt>
                <c:pt idx="112">
                  <c:v>45273</c:v>
                </c:pt>
                <c:pt idx="113">
                  <c:v>45300</c:v>
                </c:pt>
                <c:pt idx="114">
                  <c:v>45308</c:v>
                </c:pt>
                <c:pt idx="115">
                  <c:v>45348</c:v>
                </c:pt>
                <c:pt idx="116">
                  <c:v>45355</c:v>
                </c:pt>
                <c:pt idx="117">
                  <c:v>45369</c:v>
                </c:pt>
                <c:pt idx="118">
                  <c:v>45371</c:v>
                </c:pt>
                <c:pt idx="119">
                  <c:v>45384</c:v>
                </c:pt>
                <c:pt idx="120">
                  <c:v>45392</c:v>
                </c:pt>
                <c:pt idx="121">
                  <c:v>45414</c:v>
                </c:pt>
                <c:pt idx="122">
                  <c:v>45426</c:v>
                </c:pt>
                <c:pt idx="123">
                  <c:v>45455</c:v>
                </c:pt>
                <c:pt idx="124">
                  <c:v>45469</c:v>
                </c:pt>
                <c:pt idx="125">
                  <c:v>45474</c:v>
                </c:pt>
                <c:pt idx="126">
                  <c:v>45477</c:v>
                </c:pt>
                <c:pt idx="127">
                  <c:v>45490</c:v>
                </c:pt>
                <c:pt idx="128">
                  <c:v>45533</c:v>
                </c:pt>
                <c:pt idx="129">
                  <c:v>45552</c:v>
                </c:pt>
                <c:pt idx="130">
                  <c:v>45554</c:v>
                </c:pt>
                <c:pt idx="131">
                  <c:v>45575</c:v>
                </c:pt>
                <c:pt idx="132">
                  <c:v>45600</c:v>
                </c:pt>
                <c:pt idx="133">
                  <c:v>45617</c:v>
                </c:pt>
                <c:pt idx="134">
                  <c:v>45637</c:v>
                </c:pt>
                <c:pt idx="135">
                  <c:v>45646</c:v>
                </c:pt>
                <c:pt idx="136">
                  <c:v>45671</c:v>
                </c:pt>
                <c:pt idx="137">
                  <c:v>45680</c:v>
                </c:pt>
                <c:pt idx="138">
                  <c:v>45693</c:v>
                </c:pt>
                <c:pt idx="139">
                  <c:v>45700</c:v>
                </c:pt>
              </c:numCache>
            </c:numRef>
          </c:xVal>
          <c:yVal>
            <c:numRef>
              <c:f>'NO3 Caz'!$B$5:$B$144</c:f>
              <c:numCache>
                <c:formatCode>General</c:formatCode>
                <c:ptCount val="140"/>
                <c:pt idx="0">
                  <c:v>47</c:v>
                </c:pt>
                <c:pt idx="1">
                  <c:v>44</c:v>
                </c:pt>
                <c:pt idx="2">
                  <c:v>39</c:v>
                </c:pt>
                <c:pt idx="3">
                  <c:v>46</c:v>
                </c:pt>
                <c:pt idx="4">
                  <c:v>44</c:v>
                </c:pt>
                <c:pt idx="5">
                  <c:v>39</c:v>
                </c:pt>
                <c:pt idx="6">
                  <c:v>34</c:v>
                </c:pt>
                <c:pt idx="7">
                  <c:v>33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34</c:v>
                </c:pt>
                <c:pt idx="12">
                  <c:v>33</c:v>
                </c:pt>
                <c:pt idx="13">
                  <c:v>24</c:v>
                </c:pt>
                <c:pt idx="14">
                  <c:v>31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24</c:v>
                </c:pt>
                <c:pt idx="19">
                  <c:v>32</c:v>
                </c:pt>
                <c:pt idx="20">
                  <c:v>33</c:v>
                </c:pt>
                <c:pt idx="21">
                  <c:v>36</c:v>
                </c:pt>
                <c:pt idx="22">
                  <c:v>35</c:v>
                </c:pt>
                <c:pt idx="23">
                  <c:v>44</c:v>
                </c:pt>
                <c:pt idx="24">
                  <c:v>41</c:v>
                </c:pt>
                <c:pt idx="25">
                  <c:v>45</c:v>
                </c:pt>
                <c:pt idx="26">
                  <c:v>45</c:v>
                </c:pt>
                <c:pt idx="27">
                  <c:v>37</c:v>
                </c:pt>
                <c:pt idx="28">
                  <c:v>35</c:v>
                </c:pt>
                <c:pt idx="29">
                  <c:v>34</c:v>
                </c:pt>
                <c:pt idx="30">
                  <c:v>31</c:v>
                </c:pt>
                <c:pt idx="31">
                  <c:v>35</c:v>
                </c:pt>
                <c:pt idx="32">
                  <c:v>34</c:v>
                </c:pt>
                <c:pt idx="33">
                  <c:v>39</c:v>
                </c:pt>
                <c:pt idx="34">
                  <c:v>35</c:v>
                </c:pt>
                <c:pt idx="35">
                  <c:v>40</c:v>
                </c:pt>
                <c:pt idx="36">
                  <c:v>36</c:v>
                </c:pt>
                <c:pt idx="37">
                  <c:v>41</c:v>
                </c:pt>
                <c:pt idx="38">
                  <c:v>36</c:v>
                </c:pt>
                <c:pt idx="39">
                  <c:v>42</c:v>
                </c:pt>
                <c:pt idx="40">
                  <c:v>40</c:v>
                </c:pt>
                <c:pt idx="41">
                  <c:v>28.9</c:v>
                </c:pt>
                <c:pt idx="42">
                  <c:v>41</c:v>
                </c:pt>
                <c:pt idx="43">
                  <c:v>41</c:v>
                </c:pt>
                <c:pt idx="44">
                  <c:v>42</c:v>
                </c:pt>
                <c:pt idx="45">
                  <c:v>42</c:v>
                </c:pt>
                <c:pt idx="46">
                  <c:v>39</c:v>
                </c:pt>
                <c:pt idx="47">
                  <c:v>45</c:v>
                </c:pt>
                <c:pt idx="48">
                  <c:v>45</c:v>
                </c:pt>
                <c:pt idx="49">
                  <c:v>44</c:v>
                </c:pt>
                <c:pt idx="50">
                  <c:v>37</c:v>
                </c:pt>
                <c:pt idx="51">
                  <c:v>37</c:v>
                </c:pt>
                <c:pt idx="52">
                  <c:v>37</c:v>
                </c:pt>
                <c:pt idx="53">
                  <c:v>37</c:v>
                </c:pt>
                <c:pt idx="54">
                  <c:v>38</c:v>
                </c:pt>
                <c:pt idx="55">
                  <c:v>35</c:v>
                </c:pt>
                <c:pt idx="56">
                  <c:v>26</c:v>
                </c:pt>
                <c:pt idx="57">
                  <c:v>34</c:v>
                </c:pt>
                <c:pt idx="58">
                  <c:v>38.200000000000003</c:v>
                </c:pt>
                <c:pt idx="59">
                  <c:v>34.299999999999997</c:v>
                </c:pt>
                <c:pt idx="60">
                  <c:v>32</c:v>
                </c:pt>
                <c:pt idx="61">
                  <c:v>27</c:v>
                </c:pt>
                <c:pt idx="62">
                  <c:v>36</c:v>
                </c:pt>
                <c:pt idx="63">
                  <c:v>37</c:v>
                </c:pt>
                <c:pt idx="64">
                  <c:v>38.799999999999997</c:v>
                </c:pt>
                <c:pt idx="65">
                  <c:v>37</c:v>
                </c:pt>
                <c:pt idx="66">
                  <c:v>45</c:v>
                </c:pt>
                <c:pt idx="67">
                  <c:v>39</c:v>
                </c:pt>
                <c:pt idx="68">
                  <c:v>33</c:v>
                </c:pt>
                <c:pt idx="69">
                  <c:v>39</c:v>
                </c:pt>
                <c:pt idx="70">
                  <c:v>39</c:v>
                </c:pt>
                <c:pt idx="71">
                  <c:v>39</c:v>
                </c:pt>
                <c:pt idx="72">
                  <c:v>38</c:v>
                </c:pt>
                <c:pt idx="73">
                  <c:v>40</c:v>
                </c:pt>
                <c:pt idx="74">
                  <c:v>42.2</c:v>
                </c:pt>
                <c:pt idx="75">
                  <c:v>44.1</c:v>
                </c:pt>
                <c:pt idx="76">
                  <c:v>43</c:v>
                </c:pt>
                <c:pt idx="77">
                  <c:v>38</c:v>
                </c:pt>
                <c:pt idx="78">
                  <c:v>39.5</c:v>
                </c:pt>
                <c:pt idx="79">
                  <c:v>36</c:v>
                </c:pt>
                <c:pt idx="80">
                  <c:v>35</c:v>
                </c:pt>
                <c:pt idx="81">
                  <c:v>36</c:v>
                </c:pt>
                <c:pt idx="82">
                  <c:v>38.4</c:v>
                </c:pt>
                <c:pt idx="83">
                  <c:v>36</c:v>
                </c:pt>
                <c:pt idx="84">
                  <c:v>36</c:v>
                </c:pt>
                <c:pt idx="85">
                  <c:v>41.7</c:v>
                </c:pt>
                <c:pt idx="86">
                  <c:v>41.7</c:v>
                </c:pt>
                <c:pt idx="87">
                  <c:v>37</c:v>
                </c:pt>
                <c:pt idx="88">
                  <c:v>43.6</c:v>
                </c:pt>
                <c:pt idx="89">
                  <c:v>42</c:v>
                </c:pt>
                <c:pt idx="90">
                  <c:v>42</c:v>
                </c:pt>
                <c:pt idx="91">
                  <c:v>38.1</c:v>
                </c:pt>
                <c:pt idx="92">
                  <c:v>34</c:v>
                </c:pt>
                <c:pt idx="93">
                  <c:v>37.1</c:v>
                </c:pt>
                <c:pt idx="94">
                  <c:v>37</c:v>
                </c:pt>
                <c:pt idx="95">
                  <c:v>37.799999999999997</c:v>
                </c:pt>
                <c:pt idx="96">
                  <c:v>37</c:v>
                </c:pt>
                <c:pt idx="97">
                  <c:v>35</c:v>
                </c:pt>
                <c:pt idx="98">
                  <c:v>34</c:v>
                </c:pt>
                <c:pt idx="99">
                  <c:v>32</c:v>
                </c:pt>
                <c:pt idx="100">
                  <c:v>31</c:v>
                </c:pt>
                <c:pt idx="101">
                  <c:v>29</c:v>
                </c:pt>
                <c:pt idx="102">
                  <c:v>27</c:v>
                </c:pt>
                <c:pt idx="103">
                  <c:v>23</c:v>
                </c:pt>
                <c:pt idx="104">
                  <c:v>19</c:v>
                </c:pt>
                <c:pt idx="105">
                  <c:v>18.8</c:v>
                </c:pt>
                <c:pt idx="106">
                  <c:v>16.7</c:v>
                </c:pt>
                <c:pt idx="107">
                  <c:v>19</c:v>
                </c:pt>
                <c:pt idx="108">
                  <c:v>17.2</c:v>
                </c:pt>
                <c:pt idx="109">
                  <c:v>18</c:v>
                </c:pt>
                <c:pt idx="110">
                  <c:v>17.5</c:v>
                </c:pt>
                <c:pt idx="111">
                  <c:v>18</c:v>
                </c:pt>
                <c:pt idx="112">
                  <c:v>20</c:v>
                </c:pt>
                <c:pt idx="113">
                  <c:v>22.2</c:v>
                </c:pt>
                <c:pt idx="114">
                  <c:v>22</c:v>
                </c:pt>
                <c:pt idx="115">
                  <c:v>30</c:v>
                </c:pt>
                <c:pt idx="116">
                  <c:v>26</c:v>
                </c:pt>
                <c:pt idx="117">
                  <c:v>25.9</c:v>
                </c:pt>
                <c:pt idx="118">
                  <c:v>25</c:v>
                </c:pt>
                <c:pt idx="119">
                  <c:v>28.7</c:v>
                </c:pt>
                <c:pt idx="120">
                  <c:v>24</c:v>
                </c:pt>
                <c:pt idx="121">
                  <c:v>23</c:v>
                </c:pt>
                <c:pt idx="122">
                  <c:v>23</c:v>
                </c:pt>
                <c:pt idx="123">
                  <c:v>23</c:v>
                </c:pt>
                <c:pt idx="124">
                  <c:v>24</c:v>
                </c:pt>
                <c:pt idx="125">
                  <c:v>23.7</c:v>
                </c:pt>
                <c:pt idx="126">
                  <c:v>22</c:v>
                </c:pt>
                <c:pt idx="127">
                  <c:v>25</c:v>
                </c:pt>
                <c:pt idx="128">
                  <c:v>19</c:v>
                </c:pt>
                <c:pt idx="129">
                  <c:v>21</c:v>
                </c:pt>
                <c:pt idx="130">
                  <c:v>22</c:v>
                </c:pt>
                <c:pt idx="131">
                  <c:v>21</c:v>
                </c:pt>
                <c:pt idx="132">
                  <c:v>22</c:v>
                </c:pt>
                <c:pt idx="133">
                  <c:v>22</c:v>
                </c:pt>
                <c:pt idx="134">
                  <c:v>24</c:v>
                </c:pt>
                <c:pt idx="135">
                  <c:v>25.9</c:v>
                </c:pt>
                <c:pt idx="136">
                  <c:v>28.9</c:v>
                </c:pt>
                <c:pt idx="137">
                  <c:v>27</c:v>
                </c:pt>
                <c:pt idx="138">
                  <c:v>32</c:v>
                </c:pt>
                <c:pt idx="139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9B-44C3-BE1F-EBF76FFBD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763264"/>
        <c:axId val="1937760544"/>
      </c:scatterChart>
      <c:scatterChart>
        <c:scatterStyle val="smoothMarker"/>
        <c:varyColors val="0"/>
        <c:ser>
          <c:idx val="2"/>
          <c:order val="0"/>
          <c:tx>
            <c:v>Limite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'NO3 Caz'!$A$5:$A$144</c:f>
              <c:numCache>
                <c:formatCode>m/d/yyyy</c:formatCode>
                <c:ptCount val="140"/>
                <c:pt idx="0">
                  <c:v>43514</c:v>
                </c:pt>
                <c:pt idx="1">
                  <c:v>43528</c:v>
                </c:pt>
                <c:pt idx="2">
                  <c:v>43544</c:v>
                </c:pt>
                <c:pt idx="3">
                  <c:v>43573</c:v>
                </c:pt>
                <c:pt idx="4">
                  <c:v>43591</c:v>
                </c:pt>
                <c:pt idx="5">
                  <c:v>43622</c:v>
                </c:pt>
                <c:pt idx="6">
                  <c:v>43658</c:v>
                </c:pt>
                <c:pt idx="7">
                  <c:v>43661</c:v>
                </c:pt>
                <c:pt idx="8">
                  <c:v>43691</c:v>
                </c:pt>
                <c:pt idx="9">
                  <c:v>43697</c:v>
                </c:pt>
                <c:pt idx="10">
                  <c:v>43710</c:v>
                </c:pt>
                <c:pt idx="11">
                  <c:v>43740</c:v>
                </c:pt>
                <c:pt idx="12">
                  <c:v>43745</c:v>
                </c:pt>
                <c:pt idx="13">
                  <c:v>43769</c:v>
                </c:pt>
                <c:pt idx="14">
                  <c:v>43775</c:v>
                </c:pt>
                <c:pt idx="15">
                  <c:v>43790</c:v>
                </c:pt>
                <c:pt idx="16">
                  <c:v>43804</c:v>
                </c:pt>
                <c:pt idx="17">
                  <c:v>43810</c:v>
                </c:pt>
                <c:pt idx="18">
                  <c:v>43839</c:v>
                </c:pt>
                <c:pt idx="19">
                  <c:v>43840</c:v>
                </c:pt>
                <c:pt idx="20">
                  <c:v>43860</c:v>
                </c:pt>
                <c:pt idx="21">
                  <c:v>43881</c:v>
                </c:pt>
                <c:pt idx="22">
                  <c:v>43888</c:v>
                </c:pt>
                <c:pt idx="23">
                  <c:v>43920</c:v>
                </c:pt>
                <c:pt idx="24">
                  <c:v>43957</c:v>
                </c:pt>
                <c:pt idx="25">
                  <c:v>43958</c:v>
                </c:pt>
                <c:pt idx="26">
                  <c:v>43970</c:v>
                </c:pt>
                <c:pt idx="27">
                  <c:v>44006</c:v>
                </c:pt>
                <c:pt idx="28">
                  <c:v>44041</c:v>
                </c:pt>
                <c:pt idx="29">
                  <c:v>44055</c:v>
                </c:pt>
                <c:pt idx="30">
                  <c:v>44060</c:v>
                </c:pt>
                <c:pt idx="31">
                  <c:v>44069</c:v>
                </c:pt>
                <c:pt idx="32">
                  <c:v>44090</c:v>
                </c:pt>
                <c:pt idx="33">
                  <c:v>44091</c:v>
                </c:pt>
                <c:pt idx="34">
                  <c:v>44116</c:v>
                </c:pt>
                <c:pt idx="35">
                  <c:v>44116</c:v>
                </c:pt>
                <c:pt idx="36">
                  <c:v>44126</c:v>
                </c:pt>
                <c:pt idx="37">
                  <c:v>44152</c:v>
                </c:pt>
                <c:pt idx="38">
                  <c:v>44153</c:v>
                </c:pt>
                <c:pt idx="39">
                  <c:v>44174</c:v>
                </c:pt>
                <c:pt idx="40">
                  <c:v>44182</c:v>
                </c:pt>
                <c:pt idx="41">
                  <c:v>44211</c:v>
                </c:pt>
                <c:pt idx="42">
                  <c:v>44216</c:v>
                </c:pt>
                <c:pt idx="43">
                  <c:v>44229</c:v>
                </c:pt>
                <c:pt idx="44">
                  <c:v>44244</c:v>
                </c:pt>
                <c:pt idx="45">
                  <c:v>44272</c:v>
                </c:pt>
                <c:pt idx="46">
                  <c:v>44293</c:v>
                </c:pt>
                <c:pt idx="47">
                  <c:v>44301</c:v>
                </c:pt>
                <c:pt idx="48">
                  <c:v>44321</c:v>
                </c:pt>
                <c:pt idx="49">
                  <c:v>44328</c:v>
                </c:pt>
                <c:pt idx="50">
                  <c:v>44343</c:v>
                </c:pt>
                <c:pt idx="51">
                  <c:v>44370</c:v>
                </c:pt>
                <c:pt idx="52">
                  <c:v>44382</c:v>
                </c:pt>
                <c:pt idx="53">
                  <c:v>44398</c:v>
                </c:pt>
                <c:pt idx="54">
                  <c:v>44407</c:v>
                </c:pt>
                <c:pt idx="55">
                  <c:v>44426</c:v>
                </c:pt>
                <c:pt idx="56">
                  <c:v>44438</c:v>
                </c:pt>
                <c:pt idx="57">
                  <c:v>44447</c:v>
                </c:pt>
                <c:pt idx="58">
                  <c:v>44448</c:v>
                </c:pt>
                <c:pt idx="59">
                  <c:v>44480</c:v>
                </c:pt>
                <c:pt idx="60">
                  <c:v>44483</c:v>
                </c:pt>
                <c:pt idx="61">
                  <c:v>44502</c:v>
                </c:pt>
                <c:pt idx="62">
                  <c:v>44504</c:v>
                </c:pt>
                <c:pt idx="63">
                  <c:v>44510</c:v>
                </c:pt>
                <c:pt idx="64">
                  <c:v>44536</c:v>
                </c:pt>
                <c:pt idx="65">
                  <c:v>44551</c:v>
                </c:pt>
                <c:pt idx="66">
                  <c:v>44578</c:v>
                </c:pt>
                <c:pt idx="67">
                  <c:v>44579</c:v>
                </c:pt>
                <c:pt idx="68">
                  <c:v>44595</c:v>
                </c:pt>
                <c:pt idx="69">
                  <c:v>44614</c:v>
                </c:pt>
                <c:pt idx="70">
                  <c:v>44629</c:v>
                </c:pt>
                <c:pt idx="71">
                  <c:v>44630</c:v>
                </c:pt>
                <c:pt idx="72">
                  <c:v>44635</c:v>
                </c:pt>
                <c:pt idx="73">
                  <c:v>44658</c:v>
                </c:pt>
                <c:pt idx="74">
                  <c:v>44664</c:v>
                </c:pt>
                <c:pt idx="75">
                  <c:v>44684</c:v>
                </c:pt>
                <c:pt idx="76">
                  <c:v>44686</c:v>
                </c:pt>
                <c:pt idx="77">
                  <c:v>44720</c:v>
                </c:pt>
                <c:pt idx="78">
                  <c:v>44721</c:v>
                </c:pt>
                <c:pt idx="79">
                  <c:v>44733</c:v>
                </c:pt>
                <c:pt idx="80">
                  <c:v>44762</c:v>
                </c:pt>
                <c:pt idx="81">
                  <c:v>44790</c:v>
                </c:pt>
                <c:pt idx="82">
                  <c:v>44812</c:v>
                </c:pt>
                <c:pt idx="83">
                  <c:v>44819</c:v>
                </c:pt>
                <c:pt idx="84">
                  <c:v>44830</c:v>
                </c:pt>
                <c:pt idx="85">
                  <c:v>44847</c:v>
                </c:pt>
                <c:pt idx="86">
                  <c:v>44851</c:v>
                </c:pt>
                <c:pt idx="87">
                  <c:v>44854</c:v>
                </c:pt>
                <c:pt idx="88">
                  <c:v>44880</c:v>
                </c:pt>
                <c:pt idx="89">
                  <c:v>44881</c:v>
                </c:pt>
                <c:pt idx="90">
                  <c:v>44909</c:v>
                </c:pt>
                <c:pt idx="91">
                  <c:v>44935</c:v>
                </c:pt>
                <c:pt idx="92">
                  <c:v>44979</c:v>
                </c:pt>
                <c:pt idx="93">
                  <c:v>44986</c:v>
                </c:pt>
                <c:pt idx="94">
                  <c:v>45007</c:v>
                </c:pt>
                <c:pt idx="95">
                  <c:v>45019</c:v>
                </c:pt>
                <c:pt idx="96">
                  <c:v>45028</c:v>
                </c:pt>
                <c:pt idx="97">
                  <c:v>45048</c:v>
                </c:pt>
                <c:pt idx="98">
                  <c:v>45062</c:v>
                </c:pt>
                <c:pt idx="99">
                  <c:v>45063</c:v>
                </c:pt>
                <c:pt idx="100">
                  <c:v>45091</c:v>
                </c:pt>
                <c:pt idx="101">
                  <c:v>45113</c:v>
                </c:pt>
                <c:pt idx="102">
                  <c:v>45120</c:v>
                </c:pt>
                <c:pt idx="103">
                  <c:v>45147</c:v>
                </c:pt>
                <c:pt idx="104">
                  <c:v>45181</c:v>
                </c:pt>
                <c:pt idx="105">
                  <c:v>45187</c:v>
                </c:pt>
                <c:pt idx="106">
                  <c:v>45195</c:v>
                </c:pt>
                <c:pt idx="107">
                  <c:v>45211</c:v>
                </c:pt>
                <c:pt idx="108">
                  <c:v>45215</c:v>
                </c:pt>
                <c:pt idx="109">
                  <c:v>45217</c:v>
                </c:pt>
                <c:pt idx="110">
                  <c:v>45230</c:v>
                </c:pt>
                <c:pt idx="111">
                  <c:v>45246</c:v>
                </c:pt>
                <c:pt idx="112">
                  <c:v>45273</c:v>
                </c:pt>
                <c:pt idx="113">
                  <c:v>45300</c:v>
                </c:pt>
                <c:pt idx="114">
                  <c:v>45308</c:v>
                </c:pt>
                <c:pt idx="115">
                  <c:v>45348</c:v>
                </c:pt>
                <c:pt idx="116">
                  <c:v>45355</c:v>
                </c:pt>
                <c:pt idx="117">
                  <c:v>45369</c:v>
                </c:pt>
                <c:pt idx="118">
                  <c:v>45371</c:v>
                </c:pt>
                <c:pt idx="119">
                  <c:v>45384</c:v>
                </c:pt>
                <c:pt idx="120">
                  <c:v>45392</c:v>
                </c:pt>
                <c:pt idx="121">
                  <c:v>45414</c:v>
                </c:pt>
                <c:pt idx="122">
                  <c:v>45426</c:v>
                </c:pt>
                <c:pt idx="123">
                  <c:v>45455</c:v>
                </c:pt>
                <c:pt idx="124">
                  <c:v>45469</c:v>
                </c:pt>
                <c:pt idx="125">
                  <c:v>45474</c:v>
                </c:pt>
                <c:pt idx="126">
                  <c:v>45477</c:v>
                </c:pt>
                <c:pt idx="127">
                  <c:v>45490</c:v>
                </c:pt>
                <c:pt idx="128">
                  <c:v>45533</c:v>
                </c:pt>
                <c:pt idx="129">
                  <c:v>45552</c:v>
                </c:pt>
                <c:pt idx="130">
                  <c:v>45554</c:v>
                </c:pt>
                <c:pt idx="131">
                  <c:v>45575</c:v>
                </c:pt>
                <c:pt idx="132">
                  <c:v>45600</c:v>
                </c:pt>
                <c:pt idx="133">
                  <c:v>45617</c:v>
                </c:pt>
                <c:pt idx="134">
                  <c:v>45637</c:v>
                </c:pt>
                <c:pt idx="135">
                  <c:v>45646</c:v>
                </c:pt>
                <c:pt idx="136">
                  <c:v>45671</c:v>
                </c:pt>
                <c:pt idx="137">
                  <c:v>45680</c:v>
                </c:pt>
                <c:pt idx="138">
                  <c:v>45693</c:v>
                </c:pt>
                <c:pt idx="139">
                  <c:v>45700</c:v>
                </c:pt>
              </c:numCache>
            </c:numRef>
          </c:xVal>
          <c:yVal>
            <c:numRef>
              <c:f>'NO3 Caz'!$C$5:$C$144</c:f>
              <c:numCache>
                <c:formatCode>General</c:formatCode>
                <c:ptCount val="14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9B-44C3-BE1F-EBF76FFBDF22}"/>
            </c:ext>
          </c:extLst>
        </c:ser>
        <c:ser>
          <c:idx val="3"/>
          <c:order val="1"/>
          <c:tx>
            <c:v>Piézomètre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xVal>
            <c:numRef>
              <c:f>'NO3 Piezo'!$A$3:$A$70</c:f>
              <c:numCache>
                <c:formatCode>m/d/yyyy</c:formatCode>
                <c:ptCount val="68"/>
                <c:pt idx="0">
                  <c:v>43494</c:v>
                </c:pt>
                <c:pt idx="1">
                  <c:v>43524</c:v>
                </c:pt>
                <c:pt idx="2">
                  <c:v>43537</c:v>
                </c:pt>
                <c:pt idx="3">
                  <c:v>43580</c:v>
                </c:pt>
                <c:pt idx="4">
                  <c:v>43601</c:v>
                </c:pt>
                <c:pt idx="5">
                  <c:v>43636</c:v>
                </c:pt>
                <c:pt idx="6">
                  <c:v>43656</c:v>
                </c:pt>
                <c:pt idx="7">
                  <c:v>43691</c:v>
                </c:pt>
                <c:pt idx="8">
                  <c:v>43738</c:v>
                </c:pt>
                <c:pt idx="9">
                  <c:v>43753</c:v>
                </c:pt>
                <c:pt idx="10">
                  <c:v>43796</c:v>
                </c:pt>
                <c:pt idx="11">
                  <c:v>43829</c:v>
                </c:pt>
                <c:pt idx="12">
                  <c:v>43885</c:v>
                </c:pt>
                <c:pt idx="13">
                  <c:v>43958</c:v>
                </c:pt>
                <c:pt idx="14">
                  <c:v>43970</c:v>
                </c:pt>
                <c:pt idx="15">
                  <c:v>43993</c:v>
                </c:pt>
                <c:pt idx="16">
                  <c:v>44012</c:v>
                </c:pt>
                <c:pt idx="17">
                  <c:v>44055</c:v>
                </c:pt>
                <c:pt idx="18">
                  <c:v>44092</c:v>
                </c:pt>
                <c:pt idx="19">
                  <c:v>44104</c:v>
                </c:pt>
                <c:pt idx="20">
                  <c:v>44111</c:v>
                </c:pt>
                <c:pt idx="21">
                  <c:v>44125</c:v>
                </c:pt>
                <c:pt idx="22">
                  <c:v>44140</c:v>
                </c:pt>
                <c:pt idx="23">
                  <c:v>44182</c:v>
                </c:pt>
                <c:pt idx="24">
                  <c:v>44224</c:v>
                </c:pt>
                <c:pt idx="25">
                  <c:v>44250</c:v>
                </c:pt>
                <c:pt idx="26">
                  <c:v>44273</c:v>
                </c:pt>
                <c:pt idx="27">
                  <c:v>44328</c:v>
                </c:pt>
                <c:pt idx="28">
                  <c:v>44356</c:v>
                </c:pt>
                <c:pt idx="29">
                  <c:v>44389</c:v>
                </c:pt>
                <c:pt idx="30">
                  <c:v>44435</c:v>
                </c:pt>
                <c:pt idx="31">
                  <c:v>44448</c:v>
                </c:pt>
                <c:pt idx="32">
                  <c:v>44463</c:v>
                </c:pt>
                <c:pt idx="33">
                  <c:v>44483</c:v>
                </c:pt>
                <c:pt idx="34">
                  <c:v>44525</c:v>
                </c:pt>
                <c:pt idx="35">
                  <c:v>44551</c:v>
                </c:pt>
                <c:pt idx="36">
                  <c:v>44617</c:v>
                </c:pt>
                <c:pt idx="37">
                  <c:v>44686</c:v>
                </c:pt>
                <c:pt idx="38">
                  <c:v>44706</c:v>
                </c:pt>
                <c:pt idx="39">
                  <c:v>44749</c:v>
                </c:pt>
                <c:pt idx="40">
                  <c:v>44791</c:v>
                </c:pt>
                <c:pt idx="41">
                  <c:v>44813</c:v>
                </c:pt>
                <c:pt idx="42">
                  <c:v>44827</c:v>
                </c:pt>
                <c:pt idx="43">
                  <c:v>44841</c:v>
                </c:pt>
                <c:pt idx="44">
                  <c:v>44903</c:v>
                </c:pt>
                <c:pt idx="45">
                  <c:v>44924</c:v>
                </c:pt>
                <c:pt idx="46">
                  <c:v>45070</c:v>
                </c:pt>
                <c:pt idx="47">
                  <c:v>45093</c:v>
                </c:pt>
                <c:pt idx="48">
                  <c:v>45120</c:v>
                </c:pt>
                <c:pt idx="49">
                  <c:v>45149</c:v>
                </c:pt>
                <c:pt idx="50">
                  <c:v>45176</c:v>
                </c:pt>
                <c:pt idx="51">
                  <c:v>45219</c:v>
                </c:pt>
                <c:pt idx="52">
                  <c:v>45253</c:v>
                </c:pt>
                <c:pt idx="53">
                  <c:v>45273</c:v>
                </c:pt>
                <c:pt idx="54">
                  <c:v>45349</c:v>
                </c:pt>
                <c:pt idx="55">
                  <c:v>45373</c:v>
                </c:pt>
                <c:pt idx="56">
                  <c:v>45400</c:v>
                </c:pt>
                <c:pt idx="57">
                  <c:v>45435</c:v>
                </c:pt>
                <c:pt idx="58">
                  <c:v>45455</c:v>
                </c:pt>
                <c:pt idx="59">
                  <c:v>45490</c:v>
                </c:pt>
                <c:pt idx="60">
                  <c:v>45505</c:v>
                </c:pt>
                <c:pt idx="61">
                  <c:v>45541</c:v>
                </c:pt>
                <c:pt idx="62">
                  <c:v>45559</c:v>
                </c:pt>
                <c:pt idx="63">
                  <c:v>45580</c:v>
                </c:pt>
                <c:pt idx="64">
                  <c:v>45603</c:v>
                </c:pt>
                <c:pt idx="65">
                  <c:v>45637</c:v>
                </c:pt>
                <c:pt idx="66">
                  <c:v>45672</c:v>
                </c:pt>
                <c:pt idx="67">
                  <c:v>45699</c:v>
                </c:pt>
              </c:numCache>
            </c:numRef>
          </c:xVal>
          <c:yVal>
            <c:numRef>
              <c:f>'NO3 Piezo'!$C$3:$C$70</c:f>
              <c:numCache>
                <c:formatCode>General</c:formatCode>
                <c:ptCount val="68"/>
                <c:pt idx="0">
                  <c:v>31</c:v>
                </c:pt>
                <c:pt idx="1">
                  <c:v>34</c:v>
                </c:pt>
                <c:pt idx="2">
                  <c:v>35</c:v>
                </c:pt>
                <c:pt idx="3">
                  <c:v>37</c:v>
                </c:pt>
                <c:pt idx="4">
                  <c:v>30</c:v>
                </c:pt>
                <c:pt idx="5">
                  <c:v>20</c:v>
                </c:pt>
                <c:pt idx="6">
                  <c:v>24</c:v>
                </c:pt>
                <c:pt idx="7">
                  <c:v>22</c:v>
                </c:pt>
                <c:pt idx="8">
                  <c:v>18</c:v>
                </c:pt>
                <c:pt idx="9">
                  <c:v>17</c:v>
                </c:pt>
                <c:pt idx="10">
                  <c:v>18</c:v>
                </c:pt>
                <c:pt idx="11">
                  <c:v>28</c:v>
                </c:pt>
                <c:pt idx="12">
                  <c:v>31</c:v>
                </c:pt>
                <c:pt idx="13">
                  <c:v>32</c:v>
                </c:pt>
                <c:pt idx="14">
                  <c:v>34</c:v>
                </c:pt>
                <c:pt idx="15">
                  <c:v>10</c:v>
                </c:pt>
                <c:pt idx="16">
                  <c:v>13</c:v>
                </c:pt>
                <c:pt idx="17">
                  <c:v>12</c:v>
                </c:pt>
                <c:pt idx="18">
                  <c:v>23</c:v>
                </c:pt>
                <c:pt idx="19">
                  <c:v>25</c:v>
                </c:pt>
                <c:pt idx="20">
                  <c:v>22</c:v>
                </c:pt>
                <c:pt idx="21">
                  <c:v>28</c:v>
                </c:pt>
                <c:pt idx="22">
                  <c:v>28</c:v>
                </c:pt>
                <c:pt idx="23">
                  <c:v>30</c:v>
                </c:pt>
                <c:pt idx="24">
                  <c:v>28</c:v>
                </c:pt>
                <c:pt idx="25">
                  <c:v>31.7</c:v>
                </c:pt>
                <c:pt idx="26">
                  <c:v>30</c:v>
                </c:pt>
                <c:pt idx="27">
                  <c:v>18</c:v>
                </c:pt>
                <c:pt idx="28">
                  <c:v>17</c:v>
                </c:pt>
                <c:pt idx="29">
                  <c:v>21</c:v>
                </c:pt>
                <c:pt idx="30">
                  <c:v>19.899999999999999</c:v>
                </c:pt>
                <c:pt idx="31">
                  <c:v>16</c:v>
                </c:pt>
                <c:pt idx="32">
                  <c:v>20</c:v>
                </c:pt>
                <c:pt idx="33">
                  <c:v>23</c:v>
                </c:pt>
                <c:pt idx="34">
                  <c:v>25</c:v>
                </c:pt>
                <c:pt idx="35">
                  <c:v>27</c:v>
                </c:pt>
                <c:pt idx="36">
                  <c:v>30</c:v>
                </c:pt>
                <c:pt idx="37">
                  <c:v>31</c:v>
                </c:pt>
                <c:pt idx="38">
                  <c:v>26</c:v>
                </c:pt>
                <c:pt idx="39">
                  <c:v>20</c:v>
                </c:pt>
                <c:pt idx="40">
                  <c:v>19.600000000000001</c:v>
                </c:pt>
                <c:pt idx="41">
                  <c:v>23.1</c:v>
                </c:pt>
                <c:pt idx="42">
                  <c:v>25.4</c:v>
                </c:pt>
                <c:pt idx="43">
                  <c:v>26.2</c:v>
                </c:pt>
                <c:pt idx="44">
                  <c:v>27.3</c:v>
                </c:pt>
                <c:pt idx="45">
                  <c:v>26.1</c:v>
                </c:pt>
                <c:pt idx="46">
                  <c:v>24.1</c:v>
                </c:pt>
                <c:pt idx="47">
                  <c:v>12.9</c:v>
                </c:pt>
                <c:pt idx="48">
                  <c:v>12.4</c:v>
                </c:pt>
                <c:pt idx="49">
                  <c:v>8.9</c:v>
                </c:pt>
                <c:pt idx="50">
                  <c:v>10.1</c:v>
                </c:pt>
                <c:pt idx="51">
                  <c:v>11.5</c:v>
                </c:pt>
                <c:pt idx="52">
                  <c:v>14.6</c:v>
                </c:pt>
                <c:pt idx="53">
                  <c:v>15.1</c:v>
                </c:pt>
                <c:pt idx="54">
                  <c:v>18.8</c:v>
                </c:pt>
                <c:pt idx="55">
                  <c:v>18.8</c:v>
                </c:pt>
                <c:pt idx="56">
                  <c:v>19.100000000000001</c:v>
                </c:pt>
                <c:pt idx="57">
                  <c:v>18.8</c:v>
                </c:pt>
                <c:pt idx="58">
                  <c:v>19.899999999999999</c:v>
                </c:pt>
                <c:pt idx="59">
                  <c:v>17.5</c:v>
                </c:pt>
                <c:pt idx="60">
                  <c:v>12.6</c:v>
                </c:pt>
                <c:pt idx="61">
                  <c:v>11.7</c:v>
                </c:pt>
                <c:pt idx="62">
                  <c:v>10.5</c:v>
                </c:pt>
                <c:pt idx="63">
                  <c:v>10.1</c:v>
                </c:pt>
                <c:pt idx="64">
                  <c:v>12.4</c:v>
                </c:pt>
                <c:pt idx="65">
                  <c:v>18.100000000000001</c:v>
                </c:pt>
                <c:pt idx="66">
                  <c:v>23.4</c:v>
                </c:pt>
                <c:pt idx="67">
                  <c:v>24.9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9B-44C3-BE1F-EBF76FFBDF22}"/>
            </c:ext>
          </c:extLst>
        </c:ser>
        <c:ser>
          <c:idx val="0"/>
          <c:order val="2"/>
          <c:tx>
            <c:v>Eau distribuée Lavelanet</c:v>
          </c:tx>
          <c:spPr>
            <a:ln w="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xVal>
            <c:numRef>
              <c:f>'NO3 Lav'!$A$5:$A$78</c:f>
              <c:numCache>
                <c:formatCode>m/d/yyyy</c:formatCode>
                <c:ptCount val="74"/>
                <c:pt idx="0">
                  <c:v>43480</c:v>
                </c:pt>
                <c:pt idx="1">
                  <c:v>43514</c:v>
                </c:pt>
                <c:pt idx="2">
                  <c:v>43560</c:v>
                </c:pt>
                <c:pt idx="3">
                  <c:v>43622</c:v>
                </c:pt>
                <c:pt idx="4">
                  <c:v>43860</c:v>
                </c:pt>
                <c:pt idx="5">
                  <c:v>43888</c:v>
                </c:pt>
                <c:pt idx="6">
                  <c:v>43948</c:v>
                </c:pt>
                <c:pt idx="7">
                  <c:v>43957</c:v>
                </c:pt>
                <c:pt idx="8">
                  <c:v>44006</c:v>
                </c:pt>
                <c:pt idx="9">
                  <c:v>44041</c:v>
                </c:pt>
                <c:pt idx="10">
                  <c:v>44069</c:v>
                </c:pt>
                <c:pt idx="11">
                  <c:v>44090</c:v>
                </c:pt>
                <c:pt idx="12">
                  <c:v>44126</c:v>
                </c:pt>
                <c:pt idx="13">
                  <c:v>44153</c:v>
                </c:pt>
                <c:pt idx="14">
                  <c:v>44182</c:v>
                </c:pt>
                <c:pt idx="15">
                  <c:v>44216</c:v>
                </c:pt>
                <c:pt idx="16">
                  <c:v>44244</c:v>
                </c:pt>
                <c:pt idx="17">
                  <c:v>44272</c:v>
                </c:pt>
                <c:pt idx="18">
                  <c:v>44301</c:v>
                </c:pt>
                <c:pt idx="19">
                  <c:v>44343</c:v>
                </c:pt>
                <c:pt idx="20">
                  <c:v>44370</c:v>
                </c:pt>
                <c:pt idx="21">
                  <c:v>44398</c:v>
                </c:pt>
                <c:pt idx="22">
                  <c:v>44426</c:v>
                </c:pt>
                <c:pt idx="23">
                  <c:v>44447</c:v>
                </c:pt>
                <c:pt idx="24">
                  <c:v>44483</c:v>
                </c:pt>
                <c:pt idx="25">
                  <c:v>44510</c:v>
                </c:pt>
                <c:pt idx="26">
                  <c:v>44551</c:v>
                </c:pt>
                <c:pt idx="27">
                  <c:v>44569</c:v>
                </c:pt>
                <c:pt idx="28">
                  <c:v>44614</c:v>
                </c:pt>
                <c:pt idx="29">
                  <c:v>44630</c:v>
                </c:pt>
                <c:pt idx="30">
                  <c:v>44658</c:v>
                </c:pt>
                <c:pt idx="31">
                  <c:v>44686</c:v>
                </c:pt>
                <c:pt idx="32">
                  <c:v>44733</c:v>
                </c:pt>
                <c:pt idx="33">
                  <c:v>44762</c:v>
                </c:pt>
                <c:pt idx="34">
                  <c:v>44791</c:v>
                </c:pt>
                <c:pt idx="35">
                  <c:v>44819</c:v>
                </c:pt>
                <c:pt idx="36">
                  <c:v>44844</c:v>
                </c:pt>
                <c:pt idx="37">
                  <c:v>44854</c:v>
                </c:pt>
                <c:pt idx="38">
                  <c:v>44881</c:v>
                </c:pt>
                <c:pt idx="39">
                  <c:v>44909</c:v>
                </c:pt>
                <c:pt idx="40">
                  <c:v>44935</c:v>
                </c:pt>
                <c:pt idx="41">
                  <c:v>44979</c:v>
                </c:pt>
                <c:pt idx="42">
                  <c:v>45001</c:v>
                </c:pt>
                <c:pt idx="43">
                  <c:v>45028</c:v>
                </c:pt>
                <c:pt idx="44">
                  <c:v>45063</c:v>
                </c:pt>
                <c:pt idx="45">
                  <c:v>45079</c:v>
                </c:pt>
                <c:pt idx="46">
                  <c:v>45089</c:v>
                </c:pt>
                <c:pt idx="47">
                  <c:v>45091</c:v>
                </c:pt>
                <c:pt idx="48">
                  <c:v>45113</c:v>
                </c:pt>
                <c:pt idx="49">
                  <c:v>45147</c:v>
                </c:pt>
                <c:pt idx="50">
                  <c:v>45175</c:v>
                </c:pt>
                <c:pt idx="51">
                  <c:v>45181</c:v>
                </c:pt>
                <c:pt idx="52">
                  <c:v>45211</c:v>
                </c:pt>
                <c:pt idx="53">
                  <c:v>45246</c:v>
                </c:pt>
                <c:pt idx="54">
                  <c:v>45273</c:v>
                </c:pt>
                <c:pt idx="55">
                  <c:v>45308</c:v>
                </c:pt>
                <c:pt idx="56">
                  <c:v>45348</c:v>
                </c:pt>
                <c:pt idx="57">
                  <c:v>45371</c:v>
                </c:pt>
                <c:pt idx="58">
                  <c:v>45391</c:v>
                </c:pt>
                <c:pt idx="59">
                  <c:v>45392</c:v>
                </c:pt>
                <c:pt idx="60">
                  <c:v>45426</c:v>
                </c:pt>
                <c:pt idx="61">
                  <c:v>45455</c:v>
                </c:pt>
                <c:pt idx="62">
                  <c:v>45490</c:v>
                </c:pt>
                <c:pt idx="63">
                  <c:v>45518</c:v>
                </c:pt>
                <c:pt idx="64">
                  <c:v>45533</c:v>
                </c:pt>
                <c:pt idx="65">
                  <c:v>45554</c:v>
                </c:pt>
                <c:pt idx="66">
                  <c:v>45574</c:v>
                </c:pt>
                <c:pt idx="67">
                  <c:v>45575</c:v>
                </c:pt>
                <c:pt idx="68">
                  <c:v>45617</c:v>
                </c:pt>
                <c:pt idx="69">
                  <c:v>45636</c:v>
                </c:pt>
                <c:pt idx="70">
                  <c:v>45637</c:v>
                </c:pt>
                <c:pt idx="71">
                  <c:v>45671</c:v>
                </c:pt>
                <c:pt idx="72">
                  <c:v>45680</c:v>
                </c:pt>
                <c:pt idx="73">
                  <c:v>45700</c:v>
                </c:pt>
              </c:numCache>
            </c:numRef>
          </c:xVal>
          <c:yVal>
            <c:numRef>
              <c:f>'NO3 Lav'!$B$5:$B$78</c:f>
              <c:numCache>
                <c:formatCode>General</c:formatCode>
                <c:ptCount val="74"/>
                <c:pt idx="0">
                  <c:v>32</c:v>
                </c:pt>
                <c:pt idx="1">
                  <c:v>35</c:v>
                </c:pt>
                <c:pt idx="2">
                  <c:v>35</c:v>
                </c:pt>
                <c:pt idx="3">
                  <c:v>38</c:v>
                </c:pt>
                <c:pt idx="4">
                  <c:v>28</c:v>
                </c:pt>
                <c:pt idx="5">
                  <c:v>31</c:v>
                </c:pt>
                <c:pt idx="6">
                  <c:v>34</c:v>
                </c:pt>
                <c:pt idx="7">
                  <c:v>35</c:v>
                </c:pt>
                <c:pt idx="8">
                  <c:v>35</c:v>
                </c:pt>
                <c:pt idx="9">
                  <c:v>32</c:v>
                </c:pt>
                <c:pt idx="10">
                  <c:v>30</c:v>
                </c:pt>
                <c:pt idx="11">
                  <c:v>26</c:v>
                </c:pt>
                <c:pt idx="12">
                  <c:v>22</c:v>
                </c:pt>
                <c:pt idx="13">
                  <c:v>24</c:v>
                </c:pt>
                <c:pt idx="14">
                  <c:v>28</c:v>
                </c:pt>
                <c:pt idx="15">
                  <c:v>32</c:v>
                </c:pt>
                <c:pt idx="16">
                  <c:v>36</c:v>
                </c:pt>
                <c:pt idx="17">
                  <c:v>40</c:v>
                </c:pt>
                <c:pt idx="18">
                  <c:v>39</c:v>
                </c:pt>
                <c:pt idx="19">
                  <c:v>37</c:v>
                </c:pt>
                <c:pt idx="20">
                  <c:v>33</c:v>
                </c:pt>
                <c:pt idx="21">
                  <c:v>28</c:v>
                </c:pt>
                <c:pt idx="22">
                  <c:v>25</c:v>
                </c:pt>
                <c:pt idx="23">
                  <c:v>24</c:v>
                </c:pt>
                <c:pt idx="24">
                  <c:v>24</c:v>
                </c:pt>
                <c:pt idx="25">
                  <c:v>27</c:v>
                </c:pt>
                <c:pt idx="26">
                  <c:v>27</c:v>
                </c:pt>
                <c:pt idx="27">
                  <c:v>42</c:v>
                </c:pt>
                <c:pt idx="28">
                  <c:v>34</c:v>
                </c:pt>
                <c:pt idx="29">
                  <c:v>33</c:v>
                </c:pt>
                <c:pt idx="30">
                  <c:v>36</c:v>
                </c:pt>
                <c:pt idx="31">
                  <c:v>47</c:v>
                </c:pt>
                <c:pt idx="32">
                  <c:v>32</c:v>
                </c:pt>
                <c:pt idx="33">
                  <c:v>37</c:v>
                </c:pt>
                <c:pt idx="34">
                  <c:v>39</c:v>
                </c:pt>
                <c:pt idx="35">
                  <c:v>37</c:v>
                </c:pt>
                <c:pt idx="36">
                  <c:v>34</c:v>
                </c:pt>
                <c:pt idx="37">
                  <c:v>38</c:v>
                </c:pt>
                <c:pt idx="38">
                  <c:v>49</c:v>
                </c:pt>
                <c:pt idx="39">
                  <c:v>35</c:v>
                </c:pt>
                <c:pt idx="40">
                  <c:v>35</c:v>
                </c:pt>
                <c:pt idx="41">
                  <c:v>34</c:v>
                </c:pt>
                <c:pt idx="42">
                  <c:v>37</c:v>
                </c:pt>
                <c:pt idx="43">
                  <c:v>37</c:v>
                </c:pt>
                <c:pt idx="44">
                  <c:v>32</c:v>
                </c:pt>
                <c:pt idx="45">
                  <c:v>31</c:v>
                </c:pt>
                <c:pt idx="46">
                  <c:v>32</c:v>
                </c:pt>
                <c:pt idx="47">
                  <c:v>31</c:v>
                </c:pt>
                <c:pt idx="48">
                  <c:v>28</c:v>
                </c:pt>
                <c:pt idx="49">
                  <c:v>21</c:v>
                </c:pt>
                <c:pt idx="50">
                  <c:v>19</c:v>
                </c:pt>
                <c:pt idx="51">
                  <c:v>19</c:v>
                </c:pt>
                <c:pt idx="52">
                  <c:v>18</c:v>
                </c:pt>
                <c:pt idx="53">
                  <c:v>18</c:v>
                </c:pt>
                <c:pt idx="54">
                  <c:v>20</c:v>
                </c:pt>
                <c:pt idx="55">
                  <c:v>28</c:v>
                </c:pt>
                <c:pt idx="56">
                  <c:v>30</c:v>
                </c:pt>
                <c:pt idx="57">
                  <c:v>31</c:v>
                </c:pt>
                <c:pt idx="58">
                  <c:v>22</c:v>
                </c:pt>
                <c:pt idx="59">
                  <c:v>23</c:v>
                </c:pt>
                <c:pt idx="60">
                  <c:v>23</c:v>
                </c:pt>
                <c:pt idx="61">
                  <c:v>23</c:v>
                </c:pt>
                <c:pt idx="62">
                  <c:v>23</c:v>
                </c:pt>
                <c:pt idx="63">
                  <c:v>20</c:v>
                </c:pt>
                <c:pt idx="64">
                  <c:v>18</c:v>
                </c:pt>
                <c:pt idx="65">
                  <c:v>17</c:v>
                </c:pt>
                <c:pt idx="66">
                  <c:v>20</c:v>
                </c:pt>
                <c:pt idx="67">
                  <c:v>17</c:v>
                </c:pt>
                <c:pt idx="68">
                  <c:v>23</c:v>
                </c:pt>
                <c:pt idx="69">
                  <c:v>26</c:v>
                </c:pt>
                <c:pt idx="70">
                  <c:v>27</c:v>
                </c:pt>
                <c:pt idx="71">
                  <c:v>29</c:v>
                </c:pt>
                <c:pt idx="72">
                  <c:v>29</c:v>
                </c:pt>
                <c:pt idx="73">
                  <c:v>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29B-44C3-BE1F-EBF76FFBD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763264"/>
        <c:axId val="1937760544"/>
      </c:scatterChart>
      <c:valAx>
        <c:axId val="1937763264"/>
        <c:scaling>
          <c:orientation val="minMax"/>
          <c:max val="45725"/>
          <c:min val="4419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m\ 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7760544"/>
        <c:crossesAt val="0"/>
        <c:crossBetween val="midCat"/>
        <c:majorUnit val="31"/>
      </c:valAx>
      <c:valAx>
        <c:axId val="1937760544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Nitrates (mg/l)</a:t>
                </a:r>
              </a:p>
            </c:rich>
          </c:tx>
          <c:layout>
            <c:manualLayout>
              <c:xMode val="edge"/>
              <c:yMode val="edge"/>
              <c:x val="1.19533415460425E-2"/>
              <c:y val="0.387026371537941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7763264"/>
        <c:crosses val="autoZero"/>
        <c:crossBetween val="midCat"/>
        <c:majorUnit val="10"/>
        <c:minorUnit val="10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519810812954735"/>
          <c:y val="7.5396659568068514E-2"/>
          <c:w val="0.51237688101844914"/>
          <c:h val="8.689448958667062E-2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span"/>
    <c:showDLblsOverMax val="0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SOMME</a:t>
            </a:r>
            <a:r>
              <a:rPr lang="fr-FR" baseline="0" dirty="0"/>
              <a:t> PESTICIDES</a:t>
            </a:r>
            <a:endParaRPr lang="fr-FR" dirty="0"/>
          </a:p>
        </c:rich>
      </c:tx>
      <c:layout>
        <c:manualLayout>
          <c:xMode val="edge"/>
          <c:yMode val="edge"/>
          <c:x val="0.3473017276637983"/>
          <c:y val="9.61351402702532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655404870178684E-2"/>
          <c:y val="9.9288171012555354E-2"/>
          <c:w val="0.83854095098297565"/>
          <c:h val="0.66842763029907115"/>
        </c:manualLayout>
      </c:layout>
      <c:scatterChart>
        <c:scatterStyle val="smoothMarker"/>
        <c:varyColors val="0"/>
        <c:ser>
          <c:idx val="2"/>
          <c:order val="0"/>
          <c:tx>
            <c:v>Limite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'PEST EauDist'!$B$7:$B$47</c:f>
              <c:numCache>
                <c:formatCode>m/d/yyyy</c:formatCode>
                <c:ptCount val="41"/>
                <c:pt idx="0">
                  <c:v>43480</c:v>
                </c:pt>
                <c:pt idx="1">
                  <c:v>43514</c:v>
                </c:pt>
                <c:pt idx="2">
                  <c:v>43528</c:v>
                </c:pt>
                <c:pt idx="3">
                  <c:v>43544</c:v>
                </c:pt>
                <c:pt idx="4">
                  <c:v>43622</c:v>
                </c:pt>
                <c:pt idx="5">
                  <c:v>43661</c:v>
                </c:pt>
                <c:pt idx="6">
                  <c:v>43691</c:v>
                </c:pt>
                <c:pt idx="7">
                  <c:v>43740</c:v>
                </c:pt>
                <c:pt idx="8">
                  <c:v>43839</c:v>
                </c:pt>
                <c:pt idx="9">
                  <c:v>43881</c:v>
                </c:pt>
                <c:pt idx="10">
                  <c:v>44060</c:v>
                </c:pt>
                <c:pt idx="11">
                  <c:v>44091</c:v>
                </c:pt>
                <c:pt idx="12">
                  <c:v>44116</c:v>
                </c:pt>
                <c:pt idx="13">
                  <c:v>44216</c:v>
                </c:pt>
                <c:pt idx="14">
                  <c:v>44229</c:v>
                </c:pt>
                <c:pt idx="15">
                  <c:v>44293</c:v>
                </c:pt>
                <c:pt idx="16">
                  <c:v>44438</c:v>
                </c:pt>
                <c:pt idx="17">
                  <c:v>44453</c:v>
                </c:pt>
                <c:pt idx="18">
                  <c:v>44483</c:v>
                </c:pt>
                <c:pt idx="19">
                  <c:v>44502</c:v>
                </c:pt>
                <c:pt idx="20">
                  <c:v>44595</c:v>
                </c:pt>
                <c:pt idx="21">
                  <c:v>44635</c:v>
                </c:pt>
                <c:pt idx="22">
                  <c:v>44720</c:v>
                </c:pt>
                <c:pt idx="23">
                  <c:v>44830</c:v>
                </c:pt>
                <c:pt idx="24">
                  <c:v>44844</c:v>
                </c:pt>
                <c:pt idx="25">
                  <c:v>44935</c:v>
                </c:pt>
                <c:pt idx="26">
                  <c:v>45120</c:v>
                </c:pt>
                <c:pt idx="27">
                  <c:v>45175</c:v>
                </c:pt>
                <c:pt idx="28">
                  <c:v>45217</c:v>
                </c:pt>
                <c:pt idx="29">
                  <c:v>45336</c:v>
                </c:pt>
                <c:pt idx="30">
                  <c:v>45355</c:v>
                </c:pt>
                <c:pt idx="31">
                  <c:v>45391</c:v>
                </c:pt>
                <c:pt idx="32">
                  <c:v>45414</c:v>
                </c:pt>
                <c:pt idx="33">
                  <c:v>45477</c:v>
                </c:pt>
                <c:pt idx="34">
                  <c:v>45518</c:v>
                </c:pt>
                <c:pt idx="35">
                  <c:v>45552</c:v>
                </c:pt>
                <c:pt idx="36">
                  <c:v>45574</c:v>
                </c:pt>
                <c:pt idx="37">
                  <c:v>45600</c:v>
                </c:pt>
                <c:pt idx="38">
                  <c:v>45636</c:v>
                </c:pt>
                <c:pt idx="39">
                  <c:v>45665</c:v>
                </c:pt>
                <c:pt idx="40">
                  <c:v>45693</c:v>
                </c:pt>
              </c:numCache>
            </c:numRef>
          </c:xVal>
          <c:yVal>
            <c:numRef>
              <c:f>'PEST EauDist'!$D$7:$D$47</c:f>
              <c:numCache>
                <c:formatCode>General</c:formatCode>
                <c:ptCount val="4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CD-4C8B-B250-F80D3D2DF1EF}"/>
            </c:ext>
          </c:extLst>
        </c:ser>
        <c:ser>
          <c:idx val="3"/>
          <c:order val="1"/>
          <c:tx>
            <c:v>Piézomètre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xVal>
            <c:numRef>
              <c:f>'PEST Piezo'!$A$5:$A$72</c:f>
              <c:numCache>
                <c:formatCode>m/d/yyyy</c:formatCode>
                <c:ptCount val="68"/>
                <c:pt idx="0">
                  <c:v>43494</c:v>
                </c:pt>
                <c:pt idx="1">
                  <c:v>43524</c:v>
                </c:pt>
                <c:pt idx="2">
                  <c:v>43537</c:v>
                </c:pt>
                <c:pt idx="3">
                  <c:v>43580</c:v>
                </c:pt>
                <c:pt idx="4">
                  <c:v>43601</c:v>
                </c:pt>
                <c:pt idx="5">
                  <c:v>43636</c:v>
                </c:pt>
                <c:pt idx="6">
                  <c:v>43656</c:v>
                </c:pt>
                <c:pt idx="7">
                  <c:v>43691</c:v>
                </c:pt>
                <c:pt idx="8">
                  <c:v>43738</c:v>
                </c:pt>
                <c:pt idx="9">
                  <c:v>43753</c:v>
                </c:pt>
                <c:pt idx="10">
                  <c:v>43796</c:v>
                </c:pt>
                <c:pt idx="11">
                  <c:v>43829</c:v>
                </c:pt>
                <c:pt idx="12">
                  <c:v>43885</c:v>
                </c:pt>
                <c:pt idx="13">
                  <c:v>43958</c:v>
                </c:pt>
                <c:pt idx="14">
                  <c:v>43970</c:v>
                </c:pt>
                <c:pt idx="15">
                  <c:v>43993</c:v>
                </c:pt>
                <c:pt idx="16">
                  <c:v>44012</c:v>
                </c:pt>
                <c:pt idx="17">
                  <c:v>44055</c:v>
                </c:pt>
                <c:pt idx="18">
                  <c:v>44092</c:v>
                </c:pt>
                <c:pt idx="19">
                  <c:v>44103</c:v>
                </c:pt>
                <c:pt idx="20">
                  <c:v>44111</c:v>
                </c:pt>
                <c:pt idx="21">
                  <c:v>44125</c:v>
                </c:pt>
                <c:pt idx="22">
                  <c:v>44140</c:v>
                </c:pt>
                <c:pt idx="23">
                  <c:v>44182</c:v>
                </c:pt>
                <c:pt idx="24">
                  <c:v>44224</c:v>
                </c:pt>
                <c:pt idx="25">
                  <c:v>44250</c:v>
                </c:pt>
                <c:pt idx="26">
                  <c:v>44273</c:v>
                </c:pt>
                <c:pt idx="27">
                  <c:v>44328</c:v>
                </c:pt>
                <c:pt idx="28">
                  <c:v>44343</c:v>
                </c:pt>
                <c:pt idx="29">
                  <c:v>44356</c:v>
                </c:pt>
                <c:pt idx="30">
                  <c:v>44389</c:v>
                </c:pt>
                <c:pt idx="31">
                  <c:v>44435</c:v>
                </c:pt>
                <c:pt idx="32">
                  <c:v>44448</c:v>
                </c:pt>
                <c:pt idx="33">
                  <c:v>44463</c:v>
                </c:pt>
                <c:pt idx="34">
                  <c:v>44483</c:v>
                </c:pt>
                <c:pt idx="35">
                  <c:v>44525</c:v>
                </c:pt>
                <c:pt idx="36">
                  <c:v>44617</c:v>
                </c:pt>
                <c:pt idx="37">
                  <c:v>44686</c:v>
                </c:pt>
                <c:pt idx="38">
                  <c:v>44706</c:v>
                </c:pt>
                <c:pt idx="39">
                  <c:v>44749</c:v>
                </c:pt>
                <c:pt idx="40">
                  <c:v>44791</c:v>
                </c:pt>
                <c:pt idx="41">
                  <c:v>44813</c:v>
                </c:pt>
                <c:pt idx="42">
                  <c:v>44827</c:v>
                </c:pt>
                <c:pt idx="43">
                  <c:v>44841</c:v>
                </c:pt>
                <c:pt idx="44">
                  <c:v>44903</c:v>
                </c:pt>
                <c:pt idx="45">
                  <c:v>44924</c:v>
                </c:pt>
                <c:pt idx="46">
                  <c:v>45070</c:v>
                </c:pt>
                <c:pt idx="47">
                  <c:v>45093</c:v>
                </c:pt>
                <c:pt idx="48">
                  <c:v>45120</c:v>
                </c:pt>
                <c:pt idx="49">
                  <c:v>45157</c:v>
                </c:pt>
                <c:pt idx="50">
                  <c:v>45176</c:v>
                </c:pt>
                <c:pt idx="51">
                  <c:v>45219</c:v>
                </c:pt>
                <c:pt idx="52">
                  <c:v>45253</c:v>
                </c:pt>
                <c:pt idx="53">
                  <c:v>45273</c:v>
                </c:pt>
                <c:pt idx="54">
                  <c:v>45349</c:v>
                </c:pt>
                <c:pt idx="55">
                  <c:v>45373</c:v>
                </c:pt>
                <c:pt idx="56">
                  <c:v>45400</c:v>
                </c:pt>
                <c:pt idx="57">
                  <c:v>45435</c:v>
                </c:pt>
                <c:pt idx="58">
                  <c:v>45455</c:v>
                </c:pt>
                <c:pt idx="59">
                  <c:v>45485</c:v>
                </c:pt>
                <c:pt idx="60">
                  <c:v>45505</c:v>
                </c:pt>
                <c:pt idx="61">
                  <c:v>45541</c:v>
                </c:pt>
                <c:pt idx="62">
                  <c:v>45559</c:v>
                </c:pt>
                <c:pt idx="63">
                  <c:v>45571</c:v>
                </c:pt>
                <c:pt idx="64">
                  <c:v>45603</c:v>
                </c:pt>
                <c:pt idx="65">
                  <c:v>45637</c:v>
                </c:pt>
                <c:pt idx="66">
                  <c:v>45673</c:v>
                </c:pt>
                <c:pt idx="67">
                  <c:v>45699</c:v>
                </c:pt>
              </c:numCache>
            </c:numRef>
          </c:xVal>
          <c:yVal>
            <c:numRef>
              <c:f>'PEST Piezo'!$C$5:$C$72</c:f>
              <c:numCache>
                <c:formatCode>General</c:formatCode>
                <c:ptCount val="68"/>
                <c:pt idx="0">
                  <c:v>0.11600000000000001</c:v>
                </c:pt>
                <c:pt idx="1">
                  <c:v>0.152</c:v>
                </c:pt>
                <c:pt idx="2">
                  <c:v>0.12</c:v>
                </c:pt>
                <c:pt idx="3">
                  <c:v>7.4999999999999997E-2</c:v>
                </c:pt>
                <c:pt idx="4">
                  <c:v>5.8000000000000003E-2</c:v>
                </c:pt>
                <c:pt idx="5">
                  <c:v>2.5999999999999999E-2</c:v>
                </c:pt>
                <c:pt idx="6">
                  <c:v>3.7999999999999999E-2</c:v>
                </c:pt>
                <c:pt idx="7">
                  <c:v>4.8000000000000001E-2</c:v>
                </c:pt>
                <c:pt idx="8">
                  <c:v>2.3E-2</c:v>
                </c:pt>
                <c:pt idx="9">
                  <c:v>3.2000000000000001E-2</c:v>
                </c:pt>
                <c:pt idx="10">
                  <c:v>7.0000000000000007E-2</c:v>
                </c:pt>
                <c:pt idx="11">
                  <c:v>5.3999999999999999E-2</c:v>
                </c:pt>
                <c:pt idx="12">
                  <c:v>4.9000000000000002E-2</c:v>
                </c:pt>
                <c:pt idx="13">
                  <c:v>9.2999999999999999E-2</c:v>
                </c:pt>
                <c:pt idx="14">
                  <c:v>3.4000000000000002E-2</c:v>
                </c:pt>
                <c:pt idx="15">
                  <c:v>0</c:v>
                </c:pt>
                <c:pt idx="16">
                  <c:v>0.01</c:v>
                </c:pt>
                <c:pt idx="17">
                  <c:v>0.01</c:v>
                </c:pt>
                <c:pt idx="18">
                  <c:v>2.8000000000000001E-2</c:v>
                </c:pt>
                <c:pt idx="19">
                  <c:v>4.9000000000000002E-2</c:v>
                </c:pt>
                <c:pt idx="20">
                  <c:v>0.108</c:v>
                </c:pt>
                <c:pt idx="21">
                  <c:v>5.2999999999999999E-2</c:v>
                </c:pt>
                <c:pt idx="22">
                  <c:v>0.05</c:v>
                </c:pt>
                <c:pt idx="23">
                  <c:v>3.5999999999999997E-2</c:v>
                </c:pt>
                <c:pt idx="24">
                  <c:v>5.6000000000000001E-2</c:v>
                </c:pt>
                <c:pt idx="25">
                  <c:v>3.2000000000000001E-2</c:v>
                </c:pt>
                <c:pt idx="26">
                  <c:v>2.5000000000000001E-2</c:v>
                </c:pt>
                <c:pt idx="27">
                  <c:v>2.8000000000000001E-2</c:v>
                </c:pt>
                <c:pt idx="28">
                  <c:v>2.7E-2</c:v>
                </c:pt>
                <c:pt idx="29">
                  <c:v>2.7E-2</c:v>
                </c:pt>
                <c:pt idx="30">
                  <c:v>6.2E-2</c:v>
                </c:pt>
                <c:pt idx="31">
                  <c:v>4.9000000000000002E-2</c:v>
                </c:pt>
                <c:pt idx="32">
                  <c:v>2.1999999999999999E-2</c:v>
                </c:pt>
                <c:pt idx="33">
                  <c:v>4.5999999999999999E-2</c:v>
                </c:pt>
                <c:pt idx="34">
                  <c:v>3.5000000000000003E-2</c:v>
                </c:pt>
                <c:pt idx="35">
                  <c:v>0.112</c:v>
                </c:pt>
                <c:pt idx="36">
                  <c:v>5.1999999999999998E-2</c:v>
                </c:pt>
                <c:pt idx="37">
                  <c:v>7.8E-2</c:v>
                </c:pt>
                <c:pt idx="38">
                  <c:v>5.0999999999999997E-2</c:v>
                </c:pt>
                <c:pt idx="39">
                  <c:v>2.9000000000000001E-2</c:v>
                </c:pt>
                <c:pt idx="40">
                  <c:v>4.4999999999999998E-2</c:v>
                </c:pt>
                <c:pt idx="41">
                  <c:v>5.0999999999999997E-2</c:v>
                </c:pt>
                <c:pt idx="42">
                  <c:v>5.5E-2</c:v>
                </c:pt>
                <c:pt idx="43">
                  <c:v>6.7000000000000004E-2</c:v>
                </c:pt>
                <c:pt idx="44">
                  <c:v>6.4000000000000001E-2</c:v>
                </c:pt>
                <c:pt idx="45">
                  <c:v>6.2E-2</c:v>
                </c:pt>
                <c:pt idx="46">
                  <c:v>6.9000000000000006E-2</c:v>
                </c:pt>
                <c:pt idx="47">
                  <c:v>2.5000000000000001E-2</c:v>
                </c:pt>
                <c:pt idx="48">
                  <c:v>3.9E-2</c:v>
                </c:pt>
                <c:pt idx="49">
                  <c:v>3.2000000000000001E-2</c:v>
                </c:pt>
                <c:pt idx="50">
                  <c:v>0.05</c:v>
                </c:pt>
                <c:pt idx="51">
                  <c:v>0.06</c:v>
                </c:pt>
                <c:pt idx="52">
                  <c:v>7.0999999999999994E-2</c:v>
                </c:pt>
                <c:pt idx="53">
                  <c:v>0.04</c:v>
                </c:pt>
                <c:pt idx="54">
                  <c:v>5.8000000000000003E-2</c:v>
                </c:pt>
                <c:pt idx="55">
                  <c:v>7.2999999999999995E-2</c:v>
                </c:pt>
                <c:pt idx="56">
                  <c:v>0.06</c:v>
                </c:pt>
                <c:pt idx="57">
                  <c:v>6.0999999999999999E-2</c:v>
                </c:pt>
                <c:pt idx="58">
                  <c:v>6.4000000000000001E-2</c:v>
                </c:pt>
                <c:pt idx="59">
                  <c:v>5.8000000000000003E-2</c:v>
                </c:pt>
                <c:pt idx="60">
                  <c:v>4.8000000000000001E-2</c:v>
                </c:pt>
                <c:pt idx="61">
                  <c:v>5.1999999999999998E-2</c:v>
                </c:pt>
                <c:pt idx="62">
                  <c:v>3.2000000000000001E-2</c:v>
                </c:pt>
                <c:pt idx="63">
                  <c:v>9.4E-2</c:v>
                </c:pt>
                <c:pt idx="64">
                  <c:v>0.05</c:v>
                </c:pt>
                <c:pt idx="65">
                  <c:v>5.0999999999999997E-2</c:v>
                </c:pt>
                <c:pt idx="66">
                  <c:v>3.2000000000000001E-2</c:v>
                </c:pt>
                <c:pt idx="67">
                  <c:v>6.5000000000000002E-2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CD-4C8B-B250-F80D3D2DF1EF}"/>
            </c:ext>
          </c:extLst>
        </c:ser>
        <c:ser>
          <c:idx val="0"/>
          <c:order val="2"/>
          <c:tx>
            <c:v>Pesticide eau distribuée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'PEST EauDist'!$B$7:$B$47</c:f>
              <c:numCache>
                <c:formatCode>m/d/yyyy</c:formatCode>
                <c:ptCount val="41"/>
                <c:pt idx="0">
                  <c:v>43480</c:v>
                </c:pt>
                <c:pt idx="1">
                  <c:v>43514</c:v>
                </c:pt>
                <c:pt idx="2">
                  <c:v>43528</c:v>
                </c:pt>
                <c:pt idx="3">
                  <c:v>43544</c:v>
                </c:pt>
                <c:pt idx="4">
                  <c:v>43622</c:v>
                </c:pt>
                <c:pt idx="5">
                  <c:v>43661</c:v>
                </c:pt>
                <c:pt idx="6">
                  <c:v>43691</c:v>
                </c:pt>
                <c:pt idx="7">
                  <c:v>43740</c:v>
                </c:pt>
                <c:pt idx="8">
                  <c:v>43839</c:v>
                </c:pt>
                <c:pt idx="9">
                  <c:v>43881</c:v>
                </c:pt>
                <c:pt idx="10">
                  <c:v>44060</c:v>
                </c:pt>
                <c:pt idx="11">
                  <c:v>44091</c:v>
                </c:pt>
                <c:pt idx="12">
                  <c:v>44116</c:v>
                </c:pt>
                <c:pt idx="13">
                  <c:v>44216</c:v>
                </c:pt>
                <c:pt idx="14">
                  <c:v>44229</c:v>
                </c:pt>
                <c:pt idx="15">
                  <c:v>44293</c:v>
                </c:pt>
                <c:pt idx="16">
                  <c:v>44438</c:v>
                </c:pt>
                <c:pt idx="17">
                  <c:v>44453</c:v>
                </c:pt>
                <c:pt idx="18">
                  <c:v>44483</c:v>
                </c:pt>
                <c:pt idx="19">
                  <c:v>44502</c:v>
                </c:pt>
                <c:pt idx="20">
                  <c:v>44595</c:v>
                </c:pt>
                <c:pt idx="21">
                  <c:v>44635</c:v>
                </c:pt>
                <c:pt idx="22">
                  <c:v>44720</c:v>
                </c:pt>
                <c:pt idx="23">
                  <c:v>44830</c:v>
                </c:pt>
                <c:pt idx="24">
                  <c:v>44844</c:v>
                </c:pt>
                <c:pt idx="25">
                  <c:v>44935</c:v>
                </c:pt>
                <c:pt idx="26">
                  <c:v>45120</c:v>
                </c:pt>
                <c:pt idx="27">
                  <c:v>45175</c:v>
                </c:pt>
                <c:pt idx="28">
                  <c:v>45217</c:v>
                </c:pt>
                <c:pt idx="29">
                  <c:v>45336</c:v>
                </c:pt>
                <c:pt idx="30">
                  <c:v>45355</c:v>
                </c:pt>
                <c:pt idx="31">
                  <c:v>45391</c:v>
                </c:pt>
                <c:pt idx="32">
                  <c:v>45414</c:v>
                </c:pt>
                <c:pt idx="33">
                  <c:v>45477</c:v>
                </c:pt>
                <c:pt idx="34">
                  <c:v>45518</c:v>
                </c:pt>
                <c:pt idx="35">
                  <c:v>45552</c:v>
                </c:pt>
                <c:pt idx="36">
                  <c:v>45574</c:v>
                </c:pt>
                <c:pt idx="37">
                  <c:v>45600</c:v>
                </c:pt>
                <c:pt idx="38">
                  <c:v>45636</c:v>
                </c:pt>
                <c:pt idx="39">
                  <c:v>45665</c:v>
                </c:pt>
                <c:pt idx="40">
                  <c:v>45693</c:v>
                </c:pt>
              </c:numCache>
            </c:numRef>
          </c:xVal>
          <c:yVal>
            <c:numRef>
              <c:f>'PEST EauDist'!$C$7:$C$47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0.185</c:v>
                </c:pt>
                <c:pt idx="3">
                  <c:v>9.9000000000000005E-2</c:v>
                </c:pt>
                <c:pt idx="4">
                  <c:v>9.5000000000000001E-2</c:v>
                </c:pt>
                <c:pt idx="5">
                  <c:v>0.14199999999999999</c:v>
                </c:pt>
                <c:pt idx="6">
                  <c:v>2.1999999999999999E-2</c:v>
                </c:pt>
                <c:pt idx="7">
                  <c:v>8.2000000000000003E-2</c:v>
                </c:pt>
                <c:pt idx="8">
                  <c:v>5.7000000000000002E-2</c:v>
                </c:pt>
                <c:pt idx="9">
                  <c:v>0</c:v>
                </c:pt>
                <c:pt idx="10">
                  <c:v>0.152</c:v>
                </c:pt>
                <c:pt idx="11">
                  <c:v>2.7E-2</c:v>
                </c:pt>
                <c:pt idx="12">
                  <c:v>8.5000000000000006E-2</c:v>
                </c:pt>
                <c:pt idx="13">
                  <c:v>0</c:v>
                </c:pt>
                <c:pt idx="14">
                  <c:v>5.3999999999999999E-2</c:v>
                </c:pt>
                <c:pt idx="15">
                  <c:v>0</c:v>
                </c:pt>
                <c:pt idx="16">
                  <c:v>5.2999999999999999E-2</c:v>
                </c:pt>
                <c:pt idx="20">
                  <c:v>5.0999999999999997E-2</c:v>
                </c:pt>
                <c:pt idx="21">
                  <c:v>6.2E-2</c:v>
                </c:pt>
                <c:pt idx="22">
                  <c:v>7.2999999999999995E-2</c:v>
                </c:pt>
                <c:pt idx="23">
                  <c:v>7.8E-2</c:v>
                </c:pt>
                <c:pt idx="24">
                  <c:v>0.109</c:v>
                </c:pt>
                <c:pt idx="25">
                  <c:v>0.08</c:v>
                </c:pt>
                <c:pt idx="26">
                  <c:v>8.6999999999999994E-2</c:v>
                </c:pt>
                <c:pt idx="27">
                  <c:v>0.191</c:v>
                </c:pt>
                <c:pt idx="28">
                  <c:v>8.2000000000000003E-2</c:v>
                </c:pt>
                <c:pt idx="29">
                  <c:v>7.0000000000000007E-2</c:v>
                </c:pt>
                <c:pt idx="30">
                  <c:v>6.8000000000000005E-2</c:v>
                </c:pt>
                <c:pt idx="31">
                  <c:v>8.2000000000000003E-2</c:v>
                </c:pt>
                <c:pt idx="32">
                  <c:v>9.5000000000000001E-2</c:v>
                </c:pt>
                <c:pt idx="33">
                  <c:v>8.2000000000000003E-2</c:v>
                </c:pt>
                <c:pt idx="34">
                  <c:v>8.5999999999999993E-2</c:v>
                </c:pt>
                <c:pt idx="35">
                  <c:v>0.13500000000000001</c:v>
                </c:pt>
                <c:pt idx="36">
                  <c:v>0.09</c:v>
                </c:pt>
                <c:pt idx="37">
                  <c:v>0.155</c:v>
                </c:pt>
                <c:pt idx="38">
                  <c:v>1.7000000000000001E-2</c:v>
                </c:pt>
                <c:pt idx="39">
                  <c:v>1.9E-2</c:v>
                </c:pt>
                <c:pt idx="40">
                  <c:v>7.5999999999999998E-2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CCD-4C8B-B250-F80D3D2D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773600"/>
        <c:axId val="1937758912"/>
      </c:scatterChart>
      <c:valAx>
        <c:axId val="1937773600"/>
        <c:scaling>
          <c:orientation val="minMax"/>
          <c:max val="45725"/>
          <c:min val="4419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m\ 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7758912"/>
        <c:crossesAt val="0"/>
        <c:crossBetween val="midCat"/>
        <c:majorUnit val="31"/>
      </c:valAx>
      <c:valAx>
        <c:axId val="1937758912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Somme pesticides (µg/l)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7773600"/>
        <c:crosses val="autoZero"/>
        <c:crossBetween val="midCat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882528722996667"/>
          <c:y val="0.22825434481630996"/>
          <c:w val="0.55319715607171893"/>
          <c:h val="0.17722727801976215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span"/>
    <c:showDLblsOverMax val="0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FF59-B79E-487F-AD9C-C7AC8067088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3F3C-DBC6-4268-B346-D77A87AE6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2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3F3C-DBC6-4268-B346-D77A87AE63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3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10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8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5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4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71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1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43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95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5E66-17CE-411E-99AF-2442822B9E1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1D73-393B-4AA5-86FE-2DBFB8D71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1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02372" y="0"/>
            <a:ext cx="2026508" cy="286308"/>
          </a:xfrm>
        </p:spPr>
        <p:txBody>
          <a:bodyPr>
            <a:norm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PAT DE CAP BLANC</a:t>
            </a:r>
          </a:p>
        </p:txBody>
      </p:sp>
      <p:pic>
        <p:nvPicPr>
          <p:cNvPr id="1027" name="Picture 3" descr="logocoul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43" y="0"/>
            <a:ext cx="1145564" cy="95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30" y="845177"/>
            <a:ext cx="1044147" cy="104414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234489" y="968888"/>
            <a:ext cx="3844282" cy="601056"/>
          </a:xfrm>
        </p:spPr>
        <p:txBody>
          <a:bodyPr>
            <a:norm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+mn-lt"/>
              </a:rPr>
              <a:t>BULLETIN D’INFORMATION</a:t>
            </a:r>
            <a:br>
              <a:rPr lang="fr-FR" sz="1400" b="1" dirty="0">
                <a:solidFill>
                  <a:srgbClr val="0070C0"/>
                </a:solidFill>
                <a:latin typeface="+mn-lt"/>
              </a:rPr>
            </a:br>
            <a:r>
              <a:rPr lang="fr-FR" sz="1400" b="1" dirty="0">
                <a:solidFill>
                  <a:srgbClr val="0070C0"/>
                </a:solidFill>
                <a:latin typeface="+mn-lt"/>
              </a:rPr>
              <a:t>QUALITE DE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L’EAU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JANVIER-FEVRIER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2025</a:t>
            </a:r>
            <a:endParaRPr lang="fr-FR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836" y="956538"/>
            <a:ext cx="11030044" cy="721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75767" y="1882012"/>
            <a:ext cx="1035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FF0000"/>
                </a:solidFill>
              </a:rPr>
              <a:t>RAPPEL DES SEUILS A NE PAS DEPASSER :</a:t>
            </a:r>
            <a:endParaRPr lang="fr-FR" sz="800" b="1" u="sng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Nitrates : 50mg/l		Produits Phytosanitaires : 0,1µg/l par molécule   0,5µg/l au total 		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836" y="1840536"/>
            <a:ext cx="11036316" cy="575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99565" y="2612957"/>
            <a:ext cx="125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chemeClr val="accent1"/>
                </a:solidFill>
              </a:rPr>
              <a:t>LES NITRATES  </a:t>
            </a:r>
          </a:p>
        </p:txBody>
      </p:sp>
      <p:sp>
        <p:nvSpPr>
          <p:cNvPr id="9" name="Rectangle 8"/>
          <p:cNvSpPr/>
          <p:nvPr/>
        </p:nvSpPr>
        <p:spPr>
          <a:xfrm>
            <a:off x="898044" y="2583352"/>
            <a:ext cx="1276867" cy="3372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83977" y="3003840"/>
            <a:ext cx="5070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EAU PRELEVEE AU NIVEAU DU </a:t>
            </a:r>
            <a:r>
              <a:rPr lang="fr-FR" sz="1100" u="sng" dirty="0" smtClean="0"/>
              <a:t>PIEZOMETRE</a:t>
            </a:r>
            <a:r>
              <a:rPr lang="fr-FR" sz="1100" dirty="0" smtClean="0"/>
              <a:t> :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83977" y="4028855"/>
            <a:ext cx="1250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EAU DISTRIBUEE</a:t>
            </a:r>
            <a:r>
              <a:rPr lang="fr-FR" sz="1100" dirty="0"/>
              <a:t>: </a:t>
            </a:r>
            <a:endParaRPr lang="fr-FR" sz="1100" u="sng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88089"/>
              </p:ext>
            </p:extLst>
          </p:nvPr>
        </p:nvGraphicFramePr>
        <p:xfrm>
          <a:off x="983977" y="4429901"/>
          <a:ext cx="4981009" cy="150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Lieu de prélèvement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Concentration (mg/l)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Lavelanet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Cazères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Cazères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Lavelanet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40024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Cazères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46573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Lavelanet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35265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Cazères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173178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653330" y="2613494"/>
            <a:ext cx="4245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Concentration en Nitrates en dessous du seuil de 50 mg/l.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2262884" y="2650129"/>
            <a:ext cx="251085" cy="22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075349" y="6110243"/>
            <a:ext cx="504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7" name="Picture 2" descr="logo_nouvelle_ident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428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91425"/>
              </p:ext>
            </p:extLst>
          </p:nvPr>
        </p:nvGraphicFramePr>
        <p:xfrm>
          <a:off x="983977" y="3265450"/>
          <a:ext cx="4981009" cy="67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08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Lieu de prélèvement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Concentration (mg/l)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Piézomètre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Piézomètre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1423059"/>
                  </a:ext>
                </a:extLst>
              </a:tr>
            </a:tbl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34027"/>
              </p:ext>
            </p:extLst>
          </p:nvPr>
        </p:nvGraphicFramePr>
        <p:xfrm>
          <a:off x="6464508" y="2512271"/>
          <a:ext cx="5649116" cy="414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49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9567" y="1967366"/>
            <a:ext cx="2675069" cy="282983"/>
          </a:xfrm>
        </p:spPr>
        <p:txBody>
          <a:bodyPr>
            <a:normAutofit lnSpcReduction="10000"/>
          </a:bodyPr>
          <a:lstStyle/>
          <a:p>
            <a:r>
              <a:rPr lang="fr-FR" sz="1400" b="1" i="1" dirty="0">
                <a:solidFill>
                  <a:schemeClr val="accent1"/>
                </a:solidFill>
              </a:rPr>
              <a:t>LES PRODUITS PHYTOSANITAIRES</a:t>
            </a:r>
          </a:p>
        </p:txBody>
      </p:sp>
      <p:pic>
        <p:nvPicPr>
          <p:cNvPr id="5" name="Picture 3" descr="logocoul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25" y="1"/>
            <a:ext cx="1071116" cy="9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ctrTitle"/>
          </p:nvPr>
        </p:nvSpPr>
        <p:spPr>
          <a:xfrm>
            <a:off x="9828930" y="0"/>
            <a:ext cx="2067697" cy="247779"/>
          </a:xfrm>
        </p:spPr>
        <p:txBody>
          <a:bodyPr>
            <a:no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+mn-lt"/>
              </a:rPr>
              <a:t>PAT DE CAP BLANC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81" y="926467"/>
            <a:ext cx="1009447" cy="1009447"/>
          </a:xfrm>
          <a:prstGeom prst="rect">
            <a:avLst/>
          </a:prstGeom>
        </p:spPr>
      </p:pic>
      <p:sp>
        <p:nvSpPr>
          <p:cNvPr id="8" name="Titre 3"/>
          <p:cNvSpPr txBox="1">
            <a:spLocks/>
          </p:cNvSpPr>
          <p:nvPr/>
        </p:nvSpPr>
        <p:spPr>
          <a:xfrm>
            <a:off x="3942994" y="1025357"/>
            <a:ext cx="3941876" cy="607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solidFill>
                  <a:srgbClr val="0070C0"/>
                </a:solidFill>
                <a:latin typeface="+mn-lt"/>
              </a:rPr>
              <a:t>BULLETIN D’INFORMATION</a:t>
            </a:r>
            <a:br>
              <a:rPr lang="fr-FR" sz="1400" b="1" dirty="0">
                <a:solidFill>
                  <a:srgbClr val="0070C0"/>
                </a:solidFill>
                <a:latin typeface="+mn-lt"/>
              </a:rPr>
            </a:br>
            <a:r>
              <a:rPr lang="fr-FR" sz="1400" b="1" dirty="0">
                <a:solidFill>
                  <a:srgbClr val="0070C0"/>
                </a:solidFill>
                <a:latin typeface="+mn-lt"/>
              </a:rPr>
              <a:t>QUALITE DE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L’EAU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JANVIER-FEVRIER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2025</a:t>
            </a:r>
            <a:endParaRPr lang="fr-FR" sz="1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79" y="1075822"/>
            <a:ext cx="11256848" cy="678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9779" y="1935914"/>
            <a:ext cx="2656659" cy="282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73384" y="2356925"/>
            <a:ext cx="5066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EAU PRELEVEE AU NIVEAU DU </a:t>
            </a:r>
            <a:r>
              <a:rPr lang="fr-FR" sz="1100" u="sng" dirty="0" smtClean="0"/>
              <a:t>PIEZOMETRE</a:t>
            </a:r>
            <a:r>
              <a:rPr lang="fr-FR" sz="1100" dirty="0" smtClean="0"/>
              <a:t>: </a:t>
            </a:r>
            <a:endParaRPr lang="fr-FR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73384" y="4062197"/>
            <a:ext cx="6360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EAU DISTRIBUEE</a:t>
            </a:r>
            <a:r>
              <a:rPr lang="fr-FR" sz="1100" dirty="0" smtClean="0"/>
              <a:t>:</a:t>
            </a:r>
            <a:endParaRPr lang="fr-FR" sz="1100" dirty="0"/>
          </a:p>
        </p:txBody>
      </p:sp>
      <p:sp>
        <p:nvSpPr>
          <p:cNvPr id="2" name="ZoneTexte 1"/>
          <p:cNvSpPr txBox="1"/>
          <p:nvPr/>
        </p:nvSpPr>
        <p:spPr>
          <a:xfrm>
            <a:off x="5512040" y="6135880"/>
            <a:ext cx="255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1213"/>
              </p:ext>
            </p:extLst>
          </p:nvPr>
        </p:nvGraphicFramePr>
        <p:xfrm>
          <a:off x="47488" y="4528847"/>
          <a:ext cx="7096407" cy="124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8123">
                  <a:extLst>
                    <a:ext uri="{9D8B030D-6E8A-4147-A177-3AD203B41FA5}">
                      <a16:colId xmlns:a16="http://schemas.microsoft.com/office/drawing/2014/main" val="101955787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Pesticides (µg/l)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déséthyl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désisopropyl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Chlorotalonil 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471 811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Lavelanet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00029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Cazères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&lt;0,02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&lt;0,05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0,060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9279710"/>
                  </a:ext>
                </a:extLst>
              </a:tr>
            </a:tbl>
          </a:graphicData>
        </a:graphic>
      </p:graphicFrame>
      <p:pic>
        <p:nvPicPr>
          <p:cNvPr id="2050" name="Picture 2" descr="logo_nouvelle_ident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6320"/>
              </p:ext>
            </p:extLst>
          </p:nvPr>
        </p:nvGraphicFramePr>
        <p:xfrm>
          <a:off x="47488" y="2659576"/>
          <a:ext cx="7102093" cy="101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180">
                  <a:extLst>
                    <a:ext uri="{9D8B030D-6E8A-4147-A177-3AD203B41FA5}">
                      <a16:colId xmlns:a16="http://schemas.microsoft.com/office/drawing/2014/main" val="75940307"/>
                    </a:ext>
                  </a:extLst>
                </a:gridCol>
              </a:tblGrid>
              <a:tr h="383118"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Pesticides (µg/l)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déséthyl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désisopropyl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Chlorotalonil 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471 811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Piézomètre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&lt;0,01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Piézomètre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0,011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3994372"/>
                  </a:ext>
                </a:extLst>
              </a:tr>
            </a:tbl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76712"/>
              </p:ext>
            </p:extLst>
          </p:nvPr>
        </p:nvGraphicFramePr>
        <p:xfrm>
          <a:off x="7173683" y="2108857"/>
          <a:ext cx="4948648" cy="396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096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nouvelle_iden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7"/>
            <a:ext cx="2428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coul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57" y="86"/>
            <a:ext cx="1071116" cy="9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767744" y="86"/>
            <a:ext cx="2067697" cy="24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PAT DE CAP BLANC</a:t>
            </a:r>
            <a:endParaRPr lang="fr-FR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776" y="1000018"/>
            <a:ext cx="11195665" cy="888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4029258" y="1012318"/>
            <a:ext cx="3941876" cy="613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solidFill>
                  <a:srgbClr val="0070C0"/>
                </a:solidFill>
                <a:latin typeface="+mn-lt"/>
              </a:rPr>
              <a:t>BULLETIN D’INFORMATION</a:t>
            </a:r>
            <a:br>
              <a:rPr lang="fr-FR" sz="1400" b="1" dirty="0">
                <a:solidFill>
                  <a:srgbClr val="0070C0"/>
                </a:solidFill>
                <a:latin typeface="+mn-lt"/>
              </a:rPr>
            </a:br>
            <a:r>
              <a:rPr lang="fr-FR" sz="1400" b="1" dirty="0">
                <a:solidFill>
                  <a:srgbClr val="0070C0"/>
                </a:solidFill>
                <a:latin typeface="+mn-lt"/>
              </a:rPr>
              <a:t>QUALITE DE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L’EAU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JANVIER-FEVRIER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2025</a:t>
            </a:r>
            <a:endParaRPr lang="fr-FR" sz="1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7" y="1024070"/>
            <a:ext cx="1009447" cy="7944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flipH="1">
            <a:off x="639777" y="1888588"/>
            <a:ext cx="1103004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1"/>
                </a:solidFill>
              </a:rPr>
              <a:t>ANALYSES DE L’EAU AU NIVEAU DES PUITS ET DES FORAGES</a:t>
            </a:r>
          </a:p>
          <a:p>
            <a:pPr algn="ctr"/>
            <a:endParaRPr lang="fr-FR" sz="1100" i="1" dirty="0">
              <a:solidFill>
                <a:schemeClr val="accent1"/>
              </a:solidFill>
            </a:endParaRPr>
          </a:p>
          <a:p>
            <a:r>
              <a:rPr lang="fr-FR" sz="1400" dirty="0" smtClean="0"/>
              <a:t>Cette année il a été décidé de réaliser des analyses au niveau des puits et des forages. Ces analyses nous permettront de connaitre la qualité de l’eau dans chacun de ces ouvrages.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9777" y="3387563"/>
            <a:ext cx="5066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EAU PRELEVEE AU NIVEAU DU </a:t>
            </a:r>
            <a:r>
              <a:rPr lang="fr-FR" sz="1100" u="sng" dirty="0" smtClean="0"/>
              <a:t>PUIT 1</a:t>
            </a:r>
            <a:r>
              <a:rPr lang="fr-FR" sz="1100" dirty="0" smtClean="0"/>
              <a:t>: 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6891" y="4980093"/>
            <a:ext cx="5066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EAU PRELEVEE AU NIVEAU DU </a:t>
            </a:r>
            <a:r>
              <a:rPr lang="fr-FR" sz="1100" u="sng" dirty="0" smtClean="0"/>
              <a:t>FORAGE 1 </a:t>
            </a:r>
            <a:r>
              <a:rPr lang="fr-FR" sz="1100" dirty="0" smtClean="0"/>
              <a:t>: </a:t>
            </a:r>
            <a:endParaRPr lang="fr-FR" sz="11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60162"/>
              </p:ext>
            </p:extLst>
          </p:nvPr>
        </p:nvGraphicFramePr>
        <p:xfrm>
          <a:off x="639776" y="3685099"/>
          <a:ext cx="10807473" cy="120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96">
                  <a:extLst>
                    <a:ext uri="{9D8B030D-6E8A-4147-A177-3AD203B41FA5}">
                      <a16:colId xmlns:a16="http://schemas.microsoft.com/office/drawing/2014/main" val="3337178847"/>
                    </a:ext>
                  </a:extLst>
                </a:gridCol>
                <a:gridCol w="155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4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4218">
                  <a:extLst>
                    <a:ext uri="{9D8B030D-6E8A-4147-A177-3AD203B41FA5}">
                      <a16:colId xmlns:a16="http://schemas.microsoft.com/office/drawing/2014/main" val="75940307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Nitrates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Pesticides (µg/l)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déséthyl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désisopropyl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Chlorotalonil 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471 811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0,021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0,026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1966219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39776" y="2996728"/>
            <a:ext cx="10106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chemeClr val="accent1"/>
                </a:solidFill>
              </a:rPr>
              <a:t>LES </a:t>
            </a:r>
            <a:r>
              <a:rPr lang="fr-FR" sz="1400" b="1" i="1" dirty="0" smtClean="0">
                <a:solidFill>
                  <a:schemeClr val="accent1"/>
                </a:solidFill>
              </a:rPr>
              <a:t>NITRATES ET LES </a:t>
            </a:r>
            <a:r>
              <a:rPr lang="fr-FR" sz="1400" b="1" i="1" dirty="0">
                <a:solidFill>
                  <a:schemeClr val="accent1"/>
                </a:solidFill>
              </a:rPr>
              <a:t>PRODUITS PHYTOSANITAIRES</a:t>
            </a: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26522"/>
              </p:ext>
            </p:extLst>
          </p:nvPr>
        </p:nvGraphicFramePr>
        <p:xfrm>
          <a:off x="647692" y="5477754"/>
          <a:ext cx="10807474" cy="120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974">
                  <a:extLst>
                    <a:ext uri="{9D8B030D-6E8A-4147-A177-3AD203B41FA5}">
                      <a16:colId xmlns:a16="http://schemas.microsoft.com/office/drawing/2014/main" val="2971208111"/>
                    </a:ext>
                  </a:extLst>
                </a:gridCol>
                <a:gridCol w="154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5046">
                  <a:extLst>
                    <a:ext uri="{9D8B030D-6E8A-4147-A177-3AD203B41FA5}">
                      <a16:colId xmlns:a16="http://schemas.microsoft.com/office/drawing/2014/main" val="75940307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Nitrates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Pesticides (µg/l)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Métolachlore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µg/l)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  <a:p>
                      <a:pPr algn="ctr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déséthyl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Atrazine</a:t>
                      </a:r>
                    </a:p>
                    <a:p>
                      <a:pPr algn="ctr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désisopropyl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Chlorotalonil 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471 811</a:t>
                      </a:r>
                    </a:p>
                    <a:p>
                      <a:pPr algn="ctr" fontAlgn="b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(µg/l)</a:t>
                      </a:r>
                      <a:endParaRPr lang="fr-F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&lt;0,01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11/02/2025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0,012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932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nouvelle_iden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7"/>
            <a:ext cx="2428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coul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25" y="0"/>
            <a:ext cx="1071116" cy="9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970274" y="0"/>
            <a:ext cx="2067697" cy="247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PAT DE CAP BLANC</a:t>
            </a:r>
            <a:endParaRPr lang="fr-FR" sz="1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7" y="1024070"/>
            <a:ext cx="1009447" cy="794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513" y="999883"/>
            <a:ext cx="11557974" cy="7740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019982" y="1012303"/>
            <a:ext cx="3941876" cy="613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solidFill>
                  <a:srgbClr val="0070C0"/>
                </a:solidFill>
                <a:latin typeface="+mn-lt"/>
              </a:rPr>
              <a:t>BULLETIN D’INFORMATION</a:t>
            </a:r>
            <a:br>
              <a:rPr lang="fr-FR" sz="1400" b="1" dirty="0">
                <a:solidFill>
                  <a:srgbClr val="0070C0"/>
                </a:solidFill>
                <a:latin typeface="+mn-lt"/>
              </a:rPr>
            </a:br>
            <a:r>
              <a:rPr lang="fr-FR" sz="1400" b="1" dirty="0">
                <a:solidFill>
                  <a:srgbClr val="0070C0"/>
                </a:solidFill>
                <a:latin typeface="+mn-lt"/>
              </a:rPr>
              <a:t>QUALITE DE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L’EAU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JANVIER-FEVRIER </a:t>
            </a:r>
            <a:r>
              <a:rPr lang="fr-FR" sz="1400" b="1" dirty="0" smtClean="0">
                <a:solidFill>
                  <a:srgbClr val="0070C0"/>
                </a:solidFill>
                <a:latin typeface="+mn-lt"/>
              </a:rPr>
              <a:t>2025</a:t>
            </a:r>
            <a:endParaRPr lang="fr-FR" sz="1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Imag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26" y="3512078"/>
            <a:ext cx="6543973" cy="31997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8" name="ZoneTexte 27"/>
          <p:cNvSpPr txBox="1"/>
          <p:nvPr/>
        </p:nvSpPr>
        <p:spPr>
          <a:xfrm>
            <a:off x="6223540" y="4479145"/>
            <a:ext cx="73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Puit 1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ZoneTexte 27"/>
          <p:cNvSpPr txBox="1"/>
          <p:nvPr/>
        </p:nvSpPr>
        <p:spPr>
          <a:xfrm>
            <a:off x="5477427" y="4039647"/>
            <a:ext cx="73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Puit 2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ZoneTexte 24"/>
          <p:cNvSpPr txBox="1"/>
          <p:nvPr/>
        </p:nvSpPr>
        <p:spPr>
          <a:xfrm>
            <a:off x="6664836" y="5015835"/>
            <a:ext cx="1115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Forage 1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ZoneTexte 24"/>
          <p:cNvSpPr txBox="1"/>
          <p:nvPr/>
        </p:nvSpPr>
        <p:spPr>
          <a:xfrm>
            <a:off x="6956330" y="5287174"/>
            <a:ext cx="1115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Forage </a:t>
            </a:r>
            <a:r>
              <a:rPr lang="fr-FR" sz="14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5325486" y="4279062"/>
            <a:ext cx="244565" cy="76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039531" y="4710142"/>
            <a:ext cx="244565" cy="76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794882" y="5454191"/>
            <a:ext cx="244565" cy="76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589935" y="5250736"/>
            <a:ext cx="220648" cy="101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2157440"/>
            <a:ext cx="12206762" cy="131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L’eau distribuée pour la commune de Cazères est </a:t>
            </a: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pompée alternativement dans </a:t>
            </a: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puit </a:t>
            </a: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ou le puit 2 </a:t>
            </a: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le forage </a:t>
            </a: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L’eau distribuée pour </a:t>
            </a: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commune de Lavelanet de Comminges est pompée uniquement dans le puit 1. </a:t>
            </a:r>
            <a:endParaRPr lang="fr-FR" sz="14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Cazères le débit pompé est de 200m3/h dont 60m3 en provenance du forage (débit max de la pompe) et le pompage fonctionne 15 heures par </a:t>
            </a: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jour environ.</a:t>
            </a:r>
            <a:endParaRPr lang="fr-FR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Lavelanet </a:t>
            </a: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Comminges le </a:t>
            </a: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débit pompé est de 100 m3/h et le pompage fonctionne 3 heures par </a:t>
            </a: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jour environ.</a:t>
            </a:r>
            <a:endParaRPr lang="fr-FR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89954" y="1808718"/>
            <a:ext cx="2705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solidFill>
                  <a:schemeClr val="accent1"/>
                </a:solidFill>
              </a:rPr>
              <a:t>FONCTIONNEMENT DU CAPTAGE</a:t>
            </a:r>
            <a:endParaRPr lang="fr-FR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87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584</Words>
  <Application>Microsoft Office PowerPoint</Application>
  <PresentationFormat>Grand écran</PresentationFormat>
  <Paragraphs>216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BULLETIN D’INFORMATION QUALITE DE L’EAU JANVIER-FEVRIER 2025</vt:lpstr>
      <vt:lpstr>PAT DE CAP BLANC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BULLETIN D’INFORMATION QUALITE DE L’EAU P</dc:title>
  <dc:creator>Marc</dc:creator>
  <cp:lastModifiedBy>Marc Balawender</cp:lastModifiedBy>
  <cp:revision>238</cp:revision>
  <cp:lastPrinted>2020-10-02T07:05:30Z</cp:lastPrinted>
  <dcterms:created xsi:type="dcterms:W3CDTF">2019-04-25T13:44:37Z</dcterms:created>
  <dcterms:modified xsi:type="dcterms:W3CDTF">2025-03-11T14:41:37Z</dcterms:modified>
</cp:coreProperties>
</file>